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presProps.xml" ContentType="application/vnd.openxmlformats-officedocument.presentationml.presProps+xml"/>
  <Override PartName="/ppt/slides/slide1.xml" ContentType="application/vnd.openxmlformats-officedocument.presentationml.slid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embedTrueTypeFonts="1">
  <p:sldMasterIdLst>
    <p:sldMasterId id="2147483648" r:id="rId2"/>
  </p:sldMasterIdLst>
  <p:notesMasterIdLst>
    <p:notesMasterId r:id="rId3"/>
  </p:notesMasterIdLst>
  <p:sldIdLst>
    <p:sldId id="256" r:id="rId4"/>
  </p:sldIdLst>
  <p:sldSz cx="30275213" cy="42803763"/>
  <p:notesSz cx="6858000" cy="9144000"/>
  <p:embeddedFontLst>
    <p:embeddedFont>
      <p:font typeface="Noto Sans"/>
      <p:regular r:id="rId5"/>
      <p:bold r:id="rId6"/>
      <p:italic r:id="rId7"/>
      <p:boldItalic r:id="rId8"/>
    </p:embeddedFont>
    <p:embeddedFont>
      <p:font typeface="Montserrat"/>
      <p:italic r:id="rId9"/>
      <p:boldItalic r:id="rId10"/>
    </p:embeddedFont>
    <p:embeddedFont>
      <p:font typeface="Noto Sans CJK SC"/>
      <p:regular r:id="rId11"/>
      <p:bold r:id="rId12"/>
    </p:embeddedFont>
    <p:embeddedFont>
      <p:font typeface="DejaVu Sans"/>
      <p:regular r:id="rId13"/>
      <p:bold r:id="rId14"/>
    </p:embeddedFont>
  </p:embeddedFontLst>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font" Target="fonts/Font_1_Noto_Sans_Regular.fntdata"/><Relationship Id="rId6" Type="http://schemas.openxmlformats.org/officeDocument/2006/relationships/font" Target="fonts/Font_2_Noto_Sans_Bold.fntdata"/><Relationship Id="rId7" Type="http://schemas.openxmlformats.org/officeDocument/2006/relationships/font" Target="fonts/Font_3_Noto_Sans_Italic.fntdata"/><Relationship Id="rId8" Type="http://schemas.openxmlformats.org/officeDocument/2006/relationships/font" Target="fonts/Font_4_Noto_Sans_BoldItalic.fntdata"/><Relationship Id="rId9" Type="http://schemas.openxmlformats.org/officeDocument/2006/relationships/font" Target="fonts/Font_5_Montserrat_Italic.fntdata"/><Relationship Id="rId10" Type="http://schemas.openxmlformats.org/officeDocument/2006/relationships/font" Target="fonts/Font_6_Montserrat_BoldItalic.fntdata"/><Relationship Id="rId11" Type="http://schemas.openxmlformats.org/officeDocument/2006/relationships/font" Target="fonts/Font_7_Noto_Sans_CJK_SC_Regular.fntdata"/><Relationship Id="rId12" Type="http://schemas.openxmlformats.org/officeDocument/2006/relationships/font" Target="fonts/Font_8_Noto_Sans_CJK_SC_Bold.fntdata"/><Relationship Id="rId13" Type="http://schemas.openxmlformats.org/officeDocument/2006/relationships/font" Target="fonts/Font_9_DejaVu_Sans_Regular.fntdata"/><Relationship Id="rId14" Type="http://schemas.openxmlformats.org/officeDocument/2006/relationships/font" Target="fonts/Font_10_DejaVu_Sans_Bold.fntdata"/><Relationship Id="rId1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lang="pt-BR" sz="4400" b="0" u="none" strike="noStrike">
                <a:solidFill>
                  <a:srgbClr val="000000"/>
                </a:solidFill>
                <a:effectLst/>
                <a:uFillTx/>
                <a:latin typeface="Arial"/>
              </a:rPr>
              <a:t>Click to move the slide</a:t>
            </a:r>
            <a:endParaRPr lang="pt-BR" sz="4400" b="0" u="none" strike="noStrike">
              <a:solidFill>
                <a:srgbClr val="000000"/>
              </a:solidFill>
              <a:effectLst/>
              <a:uFillTx/>
              <a:latin typeface="Arial"/>
            </a:endParaRPr>
          </a:p>
        </p:txBody>
      </p:sp>
      <p:sp>
        <p:nvSpPr>
          <p:cNvPr id="1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lang="pt-BR" sz="2000" b="0" u="none" strike="noStrike">
                <a:solidFill>
                  <a:srgbClr val="000000"/>
                </a:solidFill>
                <a:effectLst/>
                <a:uFillTx/>
                <a:latin typeface="Arial"/>
              </a:rPr>
              <a:t>Click to edit the notes format</a:t>
            </a:r>
            <a:endParaRPr lang="pt-BR" sz="2000" b="0" u="none" strike="noStrike">
              <a:solidFill>
                <a:srgbClr val="000000"/>
              </a:solidFill>
              <a:effectLst/>
              <a:uFillTx/>
              <a:latin typeface="Arial"/>
            </a:endParaRPr>
          </a:p>
        </p:txBody>
      </p:sp>
      <p:sp>
        <p:nvSpPr>
          <p:cNvPr id="11"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lang="pt-BR" sz="1400" b="0" u="none" strike="noStrike">
                <a:solidFill>
                  <a:srgbClr val="000000"/>
                </a:solidFill>
                <a:effectLst/>
                <a:uFillTx/>
                <a:latin typeface="Times New Roman"/>
              </a:rPr>
              <a:t> </a:t>
            </a:r>
            <a:endParaRPr lang="pt-BR" sz="1400" b="0" u="none" strike="noStrike">
              <a:solidFill>
                <a:srgbClr val="000000"/>
              </a:solidFill>
              <a:effectLst/>
              <a:uFillTx/>
              <a:latin typeface="Times New Roman"/>
            </a:endParaRPr>
          </a:p>
        </p:txBody>
      </p:sp>
      <p:sp>
        <p:nvSpPr>
          <p:cNvPr id="12" name="PlaceHolder 4"/>
          <p:cNvSpPr>
            <a:spLocks noGrp="1"/>
          </p:cNvSpPr>
          <p:nvPr>
            <p:ph type="dt" idx="4"/>
          </p:nvPr>
        </p:nvSpPr>
        <p:spPr>
          <a:xfrm>
            <a:off x="4278960" y="0"/>
            <a:ext cx="3280680" cy="534240"/>
          </a:xfrm>
          <a:prstGeom prst="rect">
            <a:avLst/>
          </a:prstGeom>
          <a:noFill/>
          <a:ln w="0">
            <a:noFill/>
          </a:ln>
        </p:spPr>
        <p:txBody>
          <a:bodyPr lIns="0" rIns="0" tIns="0" bIns="0" anchor="t">
            <a:noAutofit/>
          </a:bodyPr>
          <a:lstStyle>
            <a:lvl1pPr indent="0" algn="r">
              <a:buNone/>
              <a:defRPr lang="pt-BR" sz="1400" b="0" u="none" strike="noStrike">
                <a:solidFill>
                  <a:srgbClr val="000000"/>
                </a:solidFill>
                <a:effectLst/>
                <a:uFillTx/>
                <a:latin typeface="Times New Roman"/>
              </a:defRPr>
            </a:lvl1pPr>
          </a:lstStyle>
          <a:p>
            <a:pPr indent="0" algn="r">
              <a:buNone/>
            </a:pPr>
            <a:r>
              <a:rPr lang="pt-BR" sz="1400" b="0" u="none" strike="noStrike">
                <a:solidFill>
                  <a:srgbClr val="000000"/>
                </a:solidFill>
                <a:effectLst/>
                <a:uFillTx/>
                <a:latin typeface="Times New Roman"/>
              </a:rPr>
              <a:t> </a:t>
            </a:r>
            <a:endParaRPr lang="pt-BR" sz="1400" b="0" u="none" strike="noStrike">
              <a:solidFill>
                <a:srgbClr val="000000"/>
              </a:solidFill>
              <a:effectLst/>
              <a:uFillTx/>
              <a:latin typeface="Times New Roman"/>
            </a:endParaRPr>
          </a:p>
        </p:txBody>
      </p:sp>
      <p:sp>
        <p:nvSpPr>
          <p:cNvPr id="13" name="PlaceHolder 5"/>
          <p:cNvSpPr>
            <a:spLocks noGrp="1"/>
          </p:cNvSpPr>
          <p:nvPr>
            <p:ph type="ftr" idx="5"/>
          </p:nvPr>
        </p:nvSpPr>
        <p:spPr>
          <a:xfrm>
            <a:off x="0" y="10157400"/>
            <a:ext cx="3280680" cy="534240"/>
          </a:xfrm>
          <a:prstGeom prst="rect">
            <a:avLst/>
          </a:prstGeom>
          <a:noFill/>
          <a:ln w="0">
            <a:noFill/>
          </a:ln>
        </p:spPr>
        <p:txBody>
          <a:bodyPr lIns="0" rIns="0" tIns="0" bIns="0" anchor="b">
            <a:noAutofit/>
          </a:bodyPr>
          <a:lstStyle>
            <a:lvl1pPr indent="0">
              <a:buNone/>
              <a:defRPr lang="pt-BR" sz="1400" b="0" u="none" strike="noStrike">
                <a:solidFill>
                  <a:srgbClr val="000000"/>
                </a:solidFill>
                <a:effectLst/>
                <a:uFillTx/>
                <a:latin typeface="Times New Roman"/>
              </a:defRPr>
            </a:lvl1pPr>
          </a:lstStyle>
          <a:p>
            <a:pPr indent="0">
              <a:buNone/>
            </a:pPr>
            <a:r>
              <a:rPr lang="pt-BR" sz="1400" b="0" u="none" strike="noStrike">
                <a:solidFill>
                  <a:srgbClr val="000000"/>
                </a:solidFill>
                <a:effectLst/>
                <a:uFillTx/>
                <a:latin typeface="Times New Roman"/>
              </a:rPr>
              <a:t> </a:t>
            </a:r>
            <a:endParaRPr lang="pt-BR" sz="1400" b="0" u="none" strike="noStrike">
              <a:solidFill>
                <a:srgbClr val="000000"/>
              </a:solidFill>
              <a:effectLst/>
              <a:uFillTx/>
              <a:latin typeface="Times New Roman"/>
            </a:endParaRPr>
          </a:p>
        </p:txBody>
      </p:sp>
      <p:sp>
        <p:nvSpPr>
          <p:cNvPr id="14" name="PlaceHolder 6"/>
          <p:cNvSpPr>
            <a:spLocks noGrp="1"/>
          </p:cNvSpPr>
          <p:nvPr>
            <p:ph type="sldNum" idx="6"/>
          </p:nvPr>
        </p:nvSpPr>
        <p:spPr>
          <a:xfrm>
            <a:off x="4278960" y="10157400"/>
            <a:ext cx="3280680" cy="534240"/>
          </a:xfrm>
          <a:prstGeom prst="rect">
            <a:avLst/>
          </a:prstGeom>
          <a:noFill/>
          <a:ln w="0">
            <a:noFill/>
          </a:ln>
        </p:spPr>
        <p:txBody>
          <a:bodyPr lIns="0" rIns="0" tIns="0" bIns="0" anchor="b">
            <a:noAutofit/>
          </a:bodyPr>
          <a:lstStyle>
            <a:lvl1pPr indent="0" algn="r">
              <a:buNone/>
              <a:defRPr lang="pt-BR" sz="1400" b="0" u="none" strike="noStrike">
                <a:solidFill>
                  <a:srgbClr val="000000"/>
                </a:solidFill>
                <a:effectLst/>
                <a:uFillTx/>
                <a:latin typeface="Times New Roman"/>
              </a:defRPr>
            </a:lvl1pPr>
          </a:lstStyle>
          <a:p>
            <a:pPr indent="0" algn="r">
              <a:buNone/>
            </a:pPr>
            <a:fld id="{179EF946-F7D9-482A-B246-EA92D8B91D4E}" type="slidenum">
              <a:rPr lang="pt-BR" sz="1400" b="0" u="none" strike="noStrike">
                <a:solidFill>
                  <a:srgbClr val="000000"/>
                </a:solidFill>
                <a:effectLst/>
                <a:uFillTx/>
                <a:latin typeface="Times New Roman"/>
              </a:rPr>
              <a:t>1</a:t>
            </a:fld>
            <a:endParaRPr lang="pt-BR" sz="1400" b="0" u="none" strike="noStrik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PlaceHolder 1"/>
          <p:cNvSpPr>
            <a:spLocks noGrp="1"/>
          </p:cNvSpPr>
          <p:nvPr>
            <p:ph type="hdr"/>
          </p:nvPr>
        </p:nvSpPr>
        <p:spPr>
          <a:xfrm>
            <a:off x="0" y="0"/>
            <a:ext cx="3961800" cy="342360"/>
          </a:xfrm>
          <a:prstGeom prst="rect">
            <a:avLst/>
          </a:prstGeom>
          <a:noFill/>
          <a:ln w="0">
            <a:noFill/>
          </a:ln>
        </p:spPr>
        <p:txBody>
          <a:bodyPr lIns="91440" rIns="91440" tIns="45720" bIns="45720" anchor="t">
            <a:noAutofit/>
          </a:bodyPr>
          <a:p>
            <a:pPr indent="0">
              <a:buNone/>
            </a:pPr>
            <a:endParaRPr lang="pt-BR" sz="1800" b="0" u="none" strike="noStrike">
              <a:solidFill>
                <a:srgbClr val="000000"/>
              </a:solidFill>
              <a:effectLst/>
              <a:uFillTx/>
              <a:latin typeface="Times New Roman"/>
            </a:endParaRPr>
          </a:p>
        </p:txBody>
      </p:sp>
      <p:sp>
        <p:nvSpPr>
          <p:cNvPr id="46" name="PlaceHolder 2"/>
          <p:cNvSpPr>
            <a:spLocks noGrp="1"/>
          </p:cNvSpPr>
          <p:nvPr>
            <p:ph type="dt" idx="7"/>
          </p:nvPr>
        </p:nvSpPr>
        <p:spPr>
          <a:xfrm>
            <a:off x="5180040" y="0"/>
            <a:ext cx="3961800" cy="342360"/>
          </a:xfrm>
          <a:prstGeom prst="rect">
            <a:avLst/>
          </a:prstGeom>
          <a:noFill/>
          <a:ln w="0">
            <a:noFill/>
          </a:ln>
        </p:spPr>
        <p:txBody>
          <a:bodyPr lIns="91440" rIns="91440" tIns="45720" bIns="45720" anchor="t">
            <a:noAutofit/>
          </a:bodyPr>
          <a:lstStyle>
            <a:lvl1pPr indent="0" algn="r">
              <a:lnSpc>
                <a:spcPct val="100000"/>
              </a:lnSpc>
              <a:buNone/>
              <a:tabLst>
                <a:tab algn="l" pos="0"/>
              </a:tabLst>
              <a:defRPr lang="en-US" sz="1200" b="0" u="none" strike="noStrike">
                <a:solidFill>
                  <a:schemeClr val="dk1"/>
                </a:solidFill>
                <a:effectLst/>
                <a:uFillTx/>
                <a:latin typeface="Calibri"/>
                <a:ea typeface="Calibri"/>
              </a:defRPr>
            </a:lvl1pPr>
          </a:lstStyle>
          <a:p>
            <a:pPr indent="0" algn="r">
              <a:lnSpc>
                <a:spcPct val="100000"/>
              </a:lnSpc>
              <a:buNone/>
              <a:tabLst>
                <a:tab algn="l" pos="0"/>
              </a:tabLst>
            </a:pPr>
            <a:r>
              <a:rPr lang="en-US" sz="1200" b="0" u="none" strike="noStrike">
                <a:solidFill>
                  <a:schemeClr val="dk1"/>
                </a:solidFill>
                <a:effectLst/>
                <a:uFillTx/>
                <a:latin typeface="Calibri"/>
                <a:ea typeface="Calibri"/>
              </a:rPr>
              <a:t>1.7.2013</a:t>
            </a:r>
            <a:endParaRPr lang="pt-BR" sz="1200" b="0" u="none" strike="noStrike">
              <a:solidFill>
                <a:srgbClr val="000000"/>
              </a:solidFill>
              <a:effectLst/>
              <a:uFillTx/>
              <a:latin typeface="Times New Roman"/>
            </a:endParaRPr>
          </a:p>
        </p:txBody>
      </p:sp>
      <p:sp>
        <p:nvSpPr>
          <p:cNvPr id="47" name="PlaceHolder 3"/>
          <p:cNvSpPr>
            <a:spLocks noGrp="1"/>
          </p:cNvSpPr>
          <p:nvPr>
            <p:ph type="sldImg"/>
          </p:nvPr>
        </p:nvSpPr>
        <p:spPr>
          <a:xfrm>
            <a:off x="2857680" y="512640"/>
            <a:ext cx="3428280" cy="2566440"/>
          </a:xfrm>
          <a:prstGeom prst="rect">
            <a:avLst/>
          </a:prstGeom>
          <a:ln w="0">
            <a:noFill/>
          </a:ln>
        </p:spPr>
      </p:sp>
      <p:sp>
        <p:nvSpPr>
          <p:cNvPr id="48" name="PlaceHolder 4"/>
          <p:cNvSpPr>
            <a:spLocks noGrp="1"/>
          </p:cNvSpPr>
          <p:nvPr>
            <p:ph type="body"/>
          </p:nvPr>
        </p:nvSpPr>
        <p:spPr>
          <a:xfrm>
            <a:off x="914400" y="3251160"/>
            <a:ext cx="7314480" cy="3080520"/>
          </a:xfrm>
          <a:prstGeom prst="rect">
            <a:avLst/>
          </a:prstGeom>
          <a:noFill/>
          <a:ln w="0">
            <a:noFill/>
          </a:ln>
        </p:spPr>
        <p:txBody>
          <a:bodyPr lIns="91440" rIns="91440" tIns="45720" bIns="45720" anchor="t">
            <a:noAutofit/>
          </a:bodyPr>
          <a:p>
            <a:pPr indent="0">
              <a:lnSpc>
                <a:spcPct val="100000"/>
              </a:lnSpc>
              <a:buNone/>
              <a:tabLst>
                <a:tab algn="l" pos="0"/>
              </a:tabLst>
            </a:pPr>
            <a:r>
              <a:rPr lang="en-US" sz="1200" b="0" u="none" strike="noStrike">
                <a:solidFill>
                  <a:schemeClr val="dk1"/>
                </a:solidFill>
                <a:effectLst/>
                <a:uFillTx/>
                <a:latin typeface="Calibri"/>
                <a:ea typeface="Calibri"/>
              </a:rPr>
              <a:t>‹#›</a:t>
            </a:r>
            <a:endParaRPr lang="pt-BR" sz="1200" b="0" u="none" strike="noStrike">
              <a:solidFill>
                <a:srgbClr val="000000"/>
              </a:solidFill>
              <a:effectLst/>
              <a:uFillTx/>
              <a:latin typeface="Arial"/>
            </a:endParaRPr>
          </a:p>
        </p:txBody>
      </p:sp>
      <p:sp>
        <p:nvSpPr>
          <p:cNvPr id="49" name="PlaceHolder 5"/>
          <p:cNvSpPr>
            <a:spLocks noGrp="1"/>
          </p:cNvSpPr>
          <p:nvPr>
            <p:ph type="ftr" idx="8"/>
          </p:nvPr>
        </p:nvSpPr>
        <p:spPr>
          <a:xfrm>
            <a:off x="0" y="6502320"/>
            <a:ext cx="3961800" cy="340560"/>
          </a:xfrm>
          <a:prstGeom prst="rect">
            <a:avLst/>
          </a:prstGeom>
          <a:noFill/>
          <a:ln w="0">
            <a:noFill/>
          </a:ln>
        </p:spPr>
        <p:txBody>
          <a:bodyPr lIns="91440" rIns="91440" tIns="45720" bIns="45720" anchor="b">
            <a:noAutofit/>
          </a:bodyPr>
          <a:p>
            <a:pPr indent="0">
              <a:buNone/>
            </a:pPr>
            <a:endParaRPr lang="pt-BR" sz="1400" b="0" u="none" strike="noStrike">
              <a:solidFill>
                <a:srgbClr val="000000"/>
              </a:solidFill>
              <a:effectLst/>
              <a:uFillTx/>
              <a:latin typeface="Times New Roman"/>
            </a:endParaRPr>
          </a:p>
        </p:txBody>
      </p:sp>
      <p:sp>
        <p:nvSpPr>
          <p:cNvPr id="50" name="PlaceHolder 6"/>
          <p:cNvSpPr>
            <a:spLocks noGrp="1"/>
          </p:cNvSpPr>
          <p:nvPr>
            <p:ph type="sldNum" idx="9"/>
          </p:nvPr>
        </p:nvSpPr>
        <p:spPr>
          <a:xfrm>
            <a:off x="5180040" y="6502320"/>
            <a:ext cx="3961800" cy="340560"/>
          </a:xfrm>
          <a:prstGeom prst="rect">
            <a:avLst/>
          </a:prstGeom>
          <a:noFill/>
          <a:ln w="0">
            <a:noFill/>
          </a:ln>
        </p:spPr>
        <p:txBody>
          <a:bodyPr lIns="91440" rIns="91440" tIns="45720" bIns="45720" anchor="b">
            <a:noAutofit/>
          </a:bodyPr>
          <a:lstStyle>
            <a:lvl1pPr indent="0" algn="r">
              <a:lnSpc>
                <a:spcPct val="100000"/>
              </a:lnSpc>
              <a:buNone/>
              <a:tabLst>
                <a:tab algn="l" pos="0"/>
              </a:tabLst>
              <a:defRPr lang="en-US" sz="1200" b="0" u="none" strike="noStrike">
                <a:solidFill>
                  <a:schemeClr val="dk1"/>
                </a:solidFill>
                <a:effectLst/>
                <a:uFillTx/>
                <a:latin typeface="Calibri"/>
                <a:ea typeface="Calibri"/>
              </a:defRPr>
            </a:lvl1pPr>
          </a:lstStyle>
          <a:p>
            <a:pPr indent="0" algn="r">
              <a:lnSpc>
                <a:spcPct val="100000"/>
              </a:lnSpc>
              <a:buNone/>
              <a:tabLst>
                <a:tab algn="l" pos="0"/>
              </a:tabLst>
            </a:pPr>
            <a:r>
              <a:rPr lang="en-US" sz="1200" b="0" u="none" strike="noStrike">
                <a:solidFill>
                  <a:schemeClr val="dk1"/>
                </a:solidFill>
                <a:effectLst/>
                <a:uFillTx/>
                <a:latin typeface="Calibri"/>
                <a:ea typeface="Calibri"/>
              </a:rPr>
              <a:t>‹#›</a:t>
            </a:r>
            <a:endParaRPr lang="pt-BR" sz="1200" b="0" u="none" strike="noStrik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BLANK">
    <p:spTree>
      <p:nvGrpSpPr>
        <p:cNvPr id="1" name=""/>
        <p:cNvGrpSpPr/>
        <p:nvPr/>
      </p:nvGrpSpPr>
      <p:grpSpPr>
        <a:xfrm>
          <a:off x="0" y="0"/>
          <a:ext cx="0" cy="0"/>
          <a:chOff x="0" y="0"/>
          <a:chExt cx="0" cy="0"/>
        </a:xfrm>
      </p:grpSpPr>
      <p:sp>
        <p:nvSpPr>
          <p:cNvPr id="7" name="PlaceHolder 1"/>
          <p:cNvSpPr>
            <a:spLocks noGrp="1"/>
          </p:cNvSpPr>
          <p:nvPr>
            <p:ph type="title"/>
          </p:nvPr>
        </p:nvSpPr>
        <p:spPr>
          <a:xfrm>
            <a:off x="1513800" y="4968720"/>
            <a:ext cx="27247680" cy="625320"/>
          </a:xfrm>
          <a:prstGeom prst="rect">
            <a:avLst/>
          </a:prstGeom>
          <a:noFill/>
          <a:ln w="0">
            <a:noFill/>
          </a:ln>
        </p:spPr>
        <p:txBody>
          <a:bodyPr lIns="0" rIns="0" tIns="0" bIns="0" anchor="ctr">
            <a:spAutoFit/>
          </a:bodyPr>
          <a:p>
            <a:pPr indent="0" algn="ctr">
              <a:buNone/>
            </a:pPr>
            <a:endParaRPr lang="pt-BR" sz="4400" b="0" u="none" strike="noStrike">
              <a:solidFill>
                <a:srgbClr val="000000"/>
              </a:solidFill>
              <a:effectLst/>
              <a:uFillTx/>
              <a:latin typeface="Arial"/>
            </a:endParaRPr>
          </a:p>
        </p:txBody>
      </p:sp>
      <p:sp>
        <p:nvSpPr>
          <p:cNvPr id="8" name="PlaceHolder 2"/>
          <p:cNvSpPr>
            <a:spLocks noGrp="1"/>
          </p:cNvSpPr>
          <p:nvPr>
            <p:ph type="subTitle"/>
          </p:nvPr>
        </p:nvSpPr>
        <p:spPr>
          <a:xfrm>
            <a:off x="1513440" y="10015920"/>
            <a:ext cx="27247320" cy="24825600"/>
          </a:xfrm>
          <a:prstGeom prst="rect">
            <a:avLst/>
          </a:prstGeom>
          <a:noFill/>
          <a:ln w="0">
            <a:noFill/>
          </a:ln>
        </p:spPr>
        <p:txBody>
          <a:bodyPr lIns="0" rIns="0" tIns="0" bIns="0" anchor="ctr">
            <a:spAutoFit/>
          </a:bodyPr>
          <a:p>
            <a:pPr indent="0" algn="ctr">
              <a:buNone/>
            </a:pPr>
            <a:endParaRPr lang="pt-BR" sz="3200" b="0" u="none" strike="noStrike">
              <a:solidFill>
                <a:srgbClr val="000000"/>
              </a:solidFill>
              <a:effectLst/>
              <a:uFillTx/>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E1BA29C-5AEA-486A-8A91-280F01AA7F50}" type="slidenum">
              <a:t>&lt;#&gt;</a:t>
            </a:fld>
          </a:p>
        </p:txBody>
      </p:sp>
      <p:sp>
        <p:nvSpPr>
          <p:cNvPr id="6" name="PlaceHolder 5"/>
          <p:cNvSpPr>
            <a:spLocks noGrp="1"/>
          </p:cNvSpPr>
          <p:nvPr>
            <p:ph type="dt" idx="3"/>
          </p:nvPr>
        </p:nvSpPr>
        <p:spPr/>
        <p:txBody>
          <a:bodyPr/>
          <a:p>
            <a:r>
              <a:rPr lang="pt-B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13800" y="5144040"/>
            <a:ext cx="27247680" cy="274680"/>
          </a:xfrm>
          <a:prstGeom prst="rect">
            <a:avLst/>
          </a:prstGeom>
          <a:noFill/>
          <a:ln w="0">
            <a:noFill/>
          </a:ln>
        </p:spPr>
        <p:txBody>
          <a:bodyPr lIns="0" rIns="0" tIns="0" bIns="0" anchor="ctr">
            <a:spAutoFit/>
          </a:bodyPr>
          <a:p>
            <a:pPr indent="0">
              <a:buNone/>
            </a:pPr>
            <a:r>
              <a:rPr lang="pt-BR" sz="1800" b="0" u="none" strike="noStrike">
                <a:solidFill>
                  <a:srgbClr val="000000"/>
                </a:solidFill>
                <a:effectLst/>
                <a:uFillTx/>
                <a:latin typeface="Arial"/>
              </a:rPr>
              <a:t>Click to edit the title text format</a:t>
            </a:r>
            <a:endParaRPr lang="pt-BR" sz="1800" b="0" u="none" strike="noStrike">
              <a:solidFill>
                <a:srgbClr val="000000"/>
              </a:solidFill>
              <a:effectLst/>
              <a:uFillTx/>
              <a:latin typeface="Arial"/>
            </a:endParaRPr>
          </a:p>
        </p:txBody>
      </p:sp>
      <p:sp>
        <p:nvSpPr>
          <p:cNvPr id="3" name="PlaceHolder 2"/>
          <p:cNvSpPr>
            <a:spLocks noGrp="1"/>
          </p:cNvSpPr>
          <p:nvPr>
            <p:ph type="ftr" idx="1"/>
          </p:nvPr>
        </p:nvSpPr>
        <p:spPr>
          <a:xfrm>
            <a:off x="4425120" y="8986320"/>
            <a:ext cx="4100400" cy="515160"/>
          </a:xfrm>
          <a:prstGeom prst="rect">
            <a:avLst/>
          </a:prstGeom>
          <a:noFill/>
          <a:ln w="0">
            <a:noFill/>
          </a:ln>
        </p:spPr>
        <p:txBody>
          <a:bodyPr lIns="91440" rIns="91440" tIns="45720" bIns="45720" anchor="ctr">
            <a:noAutofit/>
          </a:bodyPr>
          <a:lstStyle>
            <a:lvl1pPr indent="0" algn="ctr">
              <a:lnSpc>
                <a:spcPct val="100000"/>
              </a:lnSpc>
              <a:buNone/>
              <a:tabLst>
                <a:tab algn="l" pos="0"/>
              </a:tabLst>
              <a:defRPr lang="pt-BR" sz="1400" b="0" u="none" strike="noStrike">
                <a:solidFill>
                  <a:srgbClr val="000000"/>
                </a:solidFill>
                <a:effectLst/>
                <a:uFillTx/>
                <a:latin typeface="Times New Roman"/>
              </a:defRPr>
            </a:lvl1pPr>
          </a:lstStyle>
          <a:p>
            <a:pPr indent="0" algn="ctr">
              <a:lnSpc>
                <a:spcPct val="100000"/>
              </a:lnSpc>
              <a:buNone/>
              <a:tabLst>
                <a:tab algn="l" pos="0"/>
              </a:tabLst>
            </a:pPr>
            <a:r>
              <a:rPr lang="pt-BR" sz="1400" b="0" u="none" strike="noStrike">
                <a:solidFill>
                  <a:srgbClr val="000000"/>
                </a:solidFill>
                <a:effectLst/>
                <a:uFillTx/>
                <a:latin typeface="Times New Roman"/>
              </a:rPr>
              <a:t>&lt;footer&gt;</a:t>
            </a:r>
            <a:endParaRPr lang="pt-BR" sz="1400" b="0" u="none" strike="noStrike">
              <a:solidFill>
                <a:srgbClr val="000000"/>
              </a:solidFill>
              <a:effectLst/>
              <a:uFillTx/>
              <a:latin typeface="Times New Roman"/>
            </a:endParaRPr>
          </a:p>
        </p:txBody>
      </p:sp>
      <p:sp>
        <p:nvSpPr>
          <p:cNvPr id="4" name="PlaceHolder 3"/>
          <p:cNvSpPr>
            <a:spLocks noGrp="1"/>
          </p:cNvSpPr>
          <p:nvPr>
            <p:ph type="sldNum" idx="2"/>
          </p:nvPr>
        </p:nvSpPr>
        <p:spPr>
          <a:xfrm>
            <a:off x="9281880" y="8986320"/>
            <a:ext cx="3021480" cy="515160"/>
          </a:xfrm>
          <a:prstGeom prst="rect">
            <a:avLst/>
          </a:prstGeom>
          <a:noFill/>
          <a:ln w="0">
            <a:noFill/>
          </a:ln>
        </p:spPr>
        <p:txBody>
          <a:bodyPr lIns="91440" rIns="91440" tIns="45720" bIns="45720" anchor="ctr">
            <a:noAutofit/>
          </a:bodyPr>
          <a:lstStyle>
            <a:lvl1pPr indent="0" algn="r">
              <a:lnSpc>
                <a:spcPct val="100000"/>
              </a:lnSpc>
              <a:buNone/>
              <a:tabLst>
                <a:tab algn="l" pos="0"/>
              </a:tabLst>
              <a:defRPr lang="en-US" sz="1200" b="0" u="none" strike="noStrike">
                <a:solidFill>
                  <a:srgbClr val="888888"/>
                </a:solidFill>
                <a:effectLst/>
                <a:uFillTx/>
                <a:latin typeface="Calibri"/>
                <a:ea typeface="Calibri"/>
              </a:defRPr>
            </a:lvl1pPr>
          </a:lstStyle>
          <a:p>
            <a:pPr indent="0" algn="r">
              <a:lnSpc>
                <a:spcPct val="100000"/>
              </a:lnSpc>
              <a:buNone/>
              <a:tabLst>
                <a:tab algn="l" pos="0"/>
              </a:tabLst>
            </a:pPr>
            <a:fld id="{E9A3188F-DF90-4EF7-B1B2-1D268CFEAC35}" type="slidenum">
              <a:rPr lang="en-US" sz="1200" b="0" u="none" strike="noStrike">
                <a:solidFill>
                  <a:srgbClr val="888888"/>
                </a:solidFill>
                <a:effectLst/>
                <a:uFillTx/>
                <a:latin typeface="Calibri"/>
                <a:ea typeface="Calibri"/>
              </a:rPr>
              <a:t>&lt;number&gt;</a:t>
            </a:fld>
            <a:endParaRPr lang="pt-BR" sz="1200" b="0" u="none" strike="noStrike">
              <a:solidFill>
                <a:srgbClr val="000000"/>
              </a:solidFill>
              <a:effectLst/>
              <a:uFillTx/>
              <a:latin typeface="Times New Roman"/>
            </a:endParaRPr>
          </a:p>
        </p:txBody>
      </p:sp>
      <p:sp>
        <p:nvSpPr>
          <p:cNvPr id="5" name="PlaceHolder 4"/>
          <p:cNvSpPr>
            <a:spLocks noGrp="1"/>
          </p:cNvSpPr>
          <p:nvPr>
            <p:ph type="dt" idx="3"/>
          </p:nvPr>
        </p:nvSpPr>
        <p:spPr>
          <a:xfrm>
            <a:off x="647280" y="8986320"/>
            <a:ext cx="3021480" cy="515160"/>
          </a:xfrm>
          <a:prstGeom prst="rect">
            <a:avLst/>
          </a:prstGeom>
          <a:noFill/>
          <a:ln w="0">
            <a:noFill/>
          </a:ln>
        </p:spPr>
        <p:txBody>
          <a:bodyPr lIns="91440" rIns="91440" tIns="45720" bIns="45720" anchor="ctr">
            <a:noAutofit/>
          </a:bodyPr>
          <a:lstStyle>
            <a:lvl1pPr indent="0">
              <a:buNone/>
              <a:defRPr lang="pt-BR" sz="1400" b="0" u="none" strike="noStrike">
                <a:solidFill>
                  <a:srgbClr val="000000"/>
                </a:solidFill>
                <a:effectLst/>
                <a:uFillTx/>
                <a:latin typeface="Times New Roman"/>
              </a:defRPr>
            </a:lvl1pPr>
          </a:lstStyle>
          <a:p>
            <a:pPr indent="0">
              <a:buNone/>
            </a:pPr>
            <a:r>
              <a:rPr lang="pt-BR" sz="1400" b="0" u="none" strike="noStrike">
                <a:solidFill>
                  <a:srgbClr val="000000"/>
                </a:solidFill>
                <a:effectLst/>
                <a:uFillTx/>
                <a:latin typeface="Times New Roman"/>
              </a:rPr>
              <a:t>&lt;date/time&gt;</a:t>
            </a:r>
            <a:endParaRPr lang="pt-BR" sz="1400" b="0" u="none" strike="noStrike">
              <a:solidFill>
                <a:srgbClr val="000000"/>
              </a:solidFill>
              <a:effectLst/>
              <a:uFillTx/>
              <a:latin typeface="Times New Roman"/>
            </a:endParaRPr>
          </a:p>
        </p:txBody>
      </p:sp>
      <p:sp>
        <p:nvSpPr>
          <p:cNvPr id="6" name="PlaceHolder 5"/>
          <p:cNvSpPr>
            <a:spLocks noGrp="1"/>
          </p:cNvSpPr>
          <p:nvPr>
            <p:ph type="body"/>
          </p:nvPr>
        </p:nvSpPr>
        <p:spPr>
          <a:xfrm>
            <a:off x="1513440" y="10015920"/>
            <a:ext cx="27247320" cy="24825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lang="pt-BR" sz="3200" b="0" u="none" strike="noStrike">
                <a:solidFill>
                  <a:srgbClr val="000000"/>
                </a:solidFill>
                <a:effectLst/>
                <a:uFillTx/>
                <a:latin typeface="Arial"/>
              </a:rPr>
              <a:t>Click to edit the outline text format</a:t>
            </a:r>
            <a:endParaRPr lang="pt-BR" sz="3200" b="0" u="none" strike="noStrike">
              <a:solidFill>
                <a:srgbClr val="000000"/>
              </a:solidFill>
              <a:effectLst/>
              <a:uFillTx/>
              <a:latin typeface="Arial"/>
            </a:endParaRPr>
          </a:p>
          <a:p>
            <a:pPr marL="864000" lvl="1" indent="-324000">
              <a:spcBef>
                <a:spcPts val="1134"/>
              </a:spcBef>
              <a:buClr>
                <a:srgbClr val="000000"/>
              </a:buClr>
              <a:buSzPct val="75000"/>
              <a:buFont typeface="Symbol" charset="2"/>
              <a:buChar char=""/>
            </a:pPr>
            <a:r>
              <a:rPr lang="pt-BR" sz="2800" b="0" u="none" strike="noStrike">
                <a:solidFill>
                  <a:srgbClr val="000000"/>
                </a:solidFill>
                <a:effectLst/>
                <a:uFillTx/>
                <a:latin typeface="Arial"/>
              </a:rPr>
              <a:t>Second Outline Level</a:t>
            </a:r>
            <a:endParaRPr lang="pt-BR" sz="2800" b="0" u="none" strike="noStrike">
              <a:solidFill>
                <a:srgbClr val="000000"/>
              </a:solidFill>
              <a:effectLst/>
              <a:uFillTx/>
              <a:latin typeface="Arial"/>
            </a:endParaRPr>
          </a:p>
          <a:p>
            <a:pPr marL="1296000" lvl="2" indent="-288000">
              <a:spcBef>
                <a:spcPts val="850"/>
              </a:spcBef>
              <a:buClr>
                <a:srgbClr val="000000"/>
              </a:buClr>
              <a:buSzPct val="45000"/>
              <a:buFont typeface="Wingdings" charset="2"/>
              <a:buChar char=""/>
            </a:pPr>
            <a:r>
              <a:rPr lang="pt-BR" sz="2400" b="0" u="none" strike="noStrike">
                <a:solidFill>
                  <a:srgbClr val="000000"/>
                </a:solidFill>
                <a:effectLst/>
                <a:uFillTx/>
                <a:latin typeface="Arial"/>
              </a:rPr>
              <a:t>Third Outline Level</a:t>
            </a:r>
            <a:endParaRPr lang="pt-BR" sz="2400" b="0" u="none" strike="noStrike">
              <a:solidFill>
                <a:srgbClr val="000000"/>
              </a:solidFill>
              <a:effectLst/>
              <a:uFillTx/>
              <a:latin typeface="Arial"/>
            </a:endParaRPr>
          </a:p>
          <a:p>
            <a:pPr marL="1728000" lvl="3" indent="-216000">
              <a:spcBef>
                <a:spcPts val="567"/>
              </a:spcBef>
              <a:buClr>
                <a:srgbClr val="000000"/>
              </a:buClr>
              <a:buSzPct val="75000"/>
              <a:buFont typeface="Symbol" charset="2"/>
              <a:buChar char=""/>
            </a:pPr>
            <a:r>
              <a:rPr lang="pt-BR" sz="2000" b="0" u="none" strike="noStrike">
                <a:solidFill>
                  <a:srgbClr val="000000"/>
                </a:solidFill>
                <a:effectLst/>
                <a:uFillTx/>
                <a:latin typeface="Arial"/>
              </a:rPr>
              <a:t>Fourth Outline Level</a:t>
            </a:r>
            <a:endParaRPr lang="pt-BR" sz="2000" b="0" u="none" strike="noStrike">
              <a:solidFill>
                <a:srgbClr val="000000"/>
              </a:solidFill>
              <a:effectLst/>
              <a:uFillTx/>
              <a:latin typeface="Arial"/>
            </a:endParaRPr>
          </a:p>
          <a:p>
            <a:pPr marL="2160000" lvl="4" indent="-216000">
              <a:spcBef>
                <a:spcPts val="283"/>
              </a:spcBef>
              <a:buClr>
                <a:srgbClr val="000000"/>
              </a:buClr>
              <a:buSzPct val="45000"/>
              <a:buFont typeface="Wingdings" charset="2"/>
              <a:buChar char=""/>
            </a:pPr>
            <a:r>
              <a:rPr lang="pt-BR" sz="2000" b="0" u="none" strike="noStrike">
                <a:solidFill>
                  <a:srgbClr val="000000"/>
                </a:solidFill>
                <a:effectLst/>
                <a:uFillTx/>
                <a:latin typeface="Arial"/>
              </a:rPr>
              <a:t>Fifth Outline Level</a:t>
            </a:r>
            <a:endParaRPr lang="pt-BR" sz="2000" b="0" u="none" strike="noStrike">
              <a:solidFill>
                <a:srgbClr val="000000"/>
              </a:solidFill>
              <a:effectLst/>
              <a:uFillTx/>
              <a:latin typeface="Arial"/>
            </a:endParaRPr>
          </a:p>
          <a:p>
            <a:pPr marL="2592000" lvl="5" indent="-216000">
              <a:spcBef>
                <a:spcPts val="283"/>
              </a:spcBef>
              <a:buClr>
                <a:srgbClr val="000000"/>
              </a:buClr>
              <a:buSzPct val="45000"/>
              <a:buFont typeface="Wingdings" charset="2"/>
              <a:buChar char=""/>
            </a:pPr>
            <a:r>
              <a:rPr lang="pt-BR" sz="2000" b="0" u="none" strike="noStrike">
                <a:solidFill>
                  <a:srgbClr val="000000"/>
                </a:solidFill>
                <a:effectLst/>
                <a:uFillTx/>
                <a:latin typeface="Arial"/>
              </a:rPr>
              <a:t>Sixth Outline Level</a:t>
            </a:r>
            <a:endParaRPr lang="pt-BR" sz="2000" b="0" u="none" strike="noStrike">
              <a:solidFill>
                <a:srgbClr val="000000"/>
              </a:solidFill>
              <a:effectLst/>
              <a:uFillTx/>
              <a:latin typeface="Arial"/>
            </a:endParaRPr>
          </a:p>
          <a:p>
            <a:pPr marL="3024000" lvl="6" indent="-216000">
              <a:spcBef>
                <a:spcPts val="283"/>
              </a:spcBef>
              <a:buClr>
                <a:srgbClr val="000000"/>
              </a:buClr>
              <a:buSzPct val="45000"/>
              <a:buFont typeface="Wingdings" charset="2"/>
              <a:buChar char=""/>
            </a:pPr>
            <a:r>
              <a:rPr lang="pt-BR" sz="2000" b="0" u="none" strike="noStrike">
                <a:solidFill>
                  <a:srgbClr val="000000"/>
                </a:solidFill>
                <a:effectLst/>
                <a:uFillTx/>
                <a:latin typeface="Arial"/>
              </a:rPr>
              <a:t>Seventh Outline Level</a:t>
            </a:r>
            <a:endParaRPr lang="pt-BR"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 name=""/>
          <p:cNvPicPr/>
          <p:nvPr/>
        </p:nvPicPr>
        <p:blipFill>
          <a:blip r:embed="rId1"/>
          <a:stretch/>
        </p:blipFill>
        <p:spPr>
          <a:xfrm>
            <a:off x="20160" y="54360"/>
            <a:ext cx="30274920" cy="42798240"/>
          </a:xfrm>
          <a:prstGeom prst="rect">
            <a:avLst/>
          </a:prstGeom>
          <a:noFill/>
          <a:ln w="0">
            <a:noFill/>
          </a:ln>
        </p:spPr>
      </p:pic>
      <p:sp>
        <p:nvSpPr>
          <p:cNvPr id="16" name="Google Shape;107;p13"/>
          <p:cNvSpPr/>
          <p:nvPr/>
        </p:nvSpPr>
        <p:spPr>
          <a:xfrm>
            <a:off x="15613200" y="11048400"/>
            <a:ext cx="13066560" cy="94464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200" b="1" u="none" strike="noStrike">
                <a:solidFill>
                  <a:srgbClr val="00a0fc"/>
                </a:solidFill>
                <a:effectLst/>
                <a:uFillTx/>
                <a:latin typeface="Arial"/>
                <a:ea typeface="Montserrat"/>
              </a:rPr>
              <a:t>OBJECTIVES </a:t>
            </a:r>
            <a:endParaRPr lang="pt-BR" sz="42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17" name="Google Shape;108;p13"/>
          <p:cNvSpPr/>
          <p:nvPr/>
        </p:nvSpPr>
        <p:spPr>
          <a:xfrm>
            <a:off x="1601280" y="19074960"/>
            <a:ext cx="13066560" cy="94464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200" b="1" u="none" strike="noStrike">
                <a:solidFill>
                  <a:srgbClr val="00a0fc"/>
                </a:solidFill>
                <a:effectLst/>
                <a:uFillTx/>
                <a:latin typeface="Arial"/>
                <a:ea typeface="Montserrat"/>
              </a:rPr>
              <a:t>MATERIALS AND METHODS</a:t>
            </a:r>
            <a:endParaRPr lang="pt-BR" sz="42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18" name="Google Shape;109;p13"/>
          <p:cNvSpPr/>
          <p:nvPr/>
        </p:nvSpPr>
        <p:spPr>
          <a:xfrm>
            <a:off x="15613200" y="19074960"/>
            <a:ext cx="13066560" cy="90792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000" b="1" u="none" strike="noStrike">
                <a:solidFill>
                  <a:srgbClr val="00a0fc"/>
                </a:solidFill>
                <a:effectLst/>
                <a:uFillTx/>
                <a:latin typeface="Arial"/>
                <a:ea typeface="Montserrat"/>
              </a:rPr>
              <a:t>RESULTS</a:t>
            </a:r>
            <a:endParaRPr lang="pt-BR" sz="40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19" name="Google Shape;139;p13"/>
          <p:cNvSpPr/>
          <p:nvPr/>
        </p:nvSpPr>
        <p:spPr>
          <a:xfrm>
            <a:off x="1601280" y="27868680"/>
            <a:ext cx="13066560" cy="94464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200" b="1" u="none" strike="noStrike">
                <a:solidFill>
                  <a:srgbClr val="00a0fc"/>
                </a:solidFill>
                <a:effectLst/>
                <a:uFillTx/>
                <a:latin typeface="Arial"/>
                <a:ea typeface="Montserrat"/>
              </a:rPr>
              <a:t>CONCLUSION</a:t>
            </a:r>
            <a:endParaRPr lang="pt-BR" sz="42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20" name="Google Shape;140;p13"/>
          <p:cNvSpPr/>
          <p:nvPr/>
        </p:nvSpPr>
        <p:spPr>
          <a:xfrm>
            <a:off x="15613200" y="27868680"/>
            <a:ext cx="13066560" cy="94464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200" b="1" u="none" strike="noStrike">
                <a:solidFill>
                  <a:srgbClr val="00a0fc"/>
                </a:solidFill>
                <a:effectLst/>
                <a:uFillTx/>
                <a:latin typeface="Arial"/>
                <a:ea typeface="Montserrat"/>
              </a:rPr>
              <a:t>REFERENCES</a:t>
            </a:r>
            <a:endParaRPr lang="pt-BR" sz="42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21" name="Google Shape;141;p13"/>
          <p:cNvSpPr/>
          <p:nvPr/>
        </p:nvSpPr>
        <p:spPr>
          <a:xfrm>
            <a:off x="1220040" y="34930440"/>
            <a:ext cx="27840600" cy="76788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200" b="1" u="none" strike="noStrike">
                <a:solidFill>
                  <a:srgbClr val="00a0fc"/>
                </a:solidFill>
                <a:effectLst/>
                <a:uFillTx/>
                <a:latin typeface="Arial"/>
                <a:ea typeface="Arial"/>
              </a:rPr>
              <a:t>ACKNOWLEDGEMENTS (Add acknowledgements, organizations involved, logo’s contact information here)</a:t>
            </a:r>
            <a:endParaRPr lang="pt-BR" sz="4200" b="0" u="none" strike="noStrike">
              <a:solidFill>
                <a:srgbClr val="000000"/>
              </a:solidFill>
              <a:effectLst/>
              <a:uFillTx/>
              <a:latin typeface="Arial"/>
            </a:endParaRPr>
          </a:p>
        </p:txBody>
      </p:sp>
      <p:sp>
        <p:nvSpPr>
          <p:cNvPr id="22" name="CaixaDeTexto 9"/>
          <p:cNvSpPr/>
          <p:nvPr/>
        </p:nvSpPr>
        <p:spPr>
          <a:xfrm>
            <a:off x="2194200" y="5122800"/>
            <a:ext cx="23703480" cy="118692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lang="pt-BR" sz="7200" b="1" u="none" strike="noStrike">
                <a:solidFill>
                  <a:schemeClr val="dk1"/>
                </a:solidFill>
                <a:effectLst/>
                <a:uFillTx/>
                <a:latin typeface="Arial"/>
                <a:ea typeface="DejaVu Sans"/>
              </a:rPr>
              <a:t>Title of the work (Arial, 72)</a:t>
            </a:r>
            <a:endParaRPr lang="pt-BR" sz="7200" b="0" u="none" strike="noStrike">
              <a:solidFill>
                <a:srgbClr val="000000"/>
              </a:solidFill>
              <a:effectLst/>
              <a:uFillTx/>
              <a:latin typeface="Arial"/>
            </a:endParaRPr>
          </a:p>
        </p:txBody>
      </p:sp>
      <p:sp>
        <p:nvSpPr>
          <p:cNvPr id="23" name="Text Box 12"/>
          <p:cNvSpPr/>
          <p:nvPr/>
        </p:nvSpPr>
        <p:spPr>
          <a:xfrm>
            <a:off x="6382080" y="6595560"/>
            <a:ext cx="15328080" cy="2255400"/>
          </a:xfrm>
          <a:prstGeom prst="rect">
            <a:avLst/>
          </a:prstGeom>
          <a:noFill/>
          <a:ln w="0">
            <a:noFill/>
          </a:ln>
        </p:spPr>
        <p:style>
          <a:lnRef idx="0"/>
          <a:fillRef idx="0"/>
          <a:effectRef idx="0"/>
          <a:fontRef idx="minor"/>
        </p:style>
        <p:txBody>
          <a:bodyPr lIns="0" rIns="0" tIns="0" bIns="0" anchor="t">
            <a:spAutoFit/>
          </a:bodyPr>
          <a:p>
            <a:pPr algn="ctr" defTabSz="861840">
              <a:lnSpc>
                <a:spcPct val="100000"/>
              </a:lnSpc>
            </a:pPr>
            <a:r>
              <a:rPr lang="pt-BR" sz="4000" b="0" u="none" strike="noStrike">
                <a:solidFill>
                  <a:schemeClr val="dk1"/>
                </a:solidFill>
                <a:effectLst/>
                <a:uFillTx/>
                <a:latin typeface="Arial"/>
                <a:ea typeface="DejaVu Sans"/>
              </a:rPr>
              <a:t>Student Name</a:t>
            </a:r>
            <a:r>
              <a:rPr lang="pt-BR" sz="4000" b="0" u="none" strike="noStrike" baseline="30000">
                <a:solidFill>
                  <a:schemeClr val="dk1"/>
                </a:solidFill>
                <a:effectLst/>
                <a:uFillTx/>
                <a:latin typeface="Arial"/>
                <a:ea typeface="DejaVu Sans"/>
              </a:rPr>
              <a:t>1</a:t>
            </a:r>
            <a:r>
              <a:rPr lang="pt-BR" sz="4000" b="0" u="none" strike="noStrike">
                <a:solidFill>
                  <a:schemeClr val="dk1"/>
                </a:solidFill>
                <a:effectLst/>
                <a:uFillTx/>
                <a:latin typeface="Arial"/>
                <a:ea typeface="DejaVu Sans"/>
              </a:rPr>
              <a:t>, Second Author</a:t>
            </a:r>
            <a:r>
              <a:rPr lang="pt-BR" sz="4000" b="0" u="none" strike="noStrike" baseline="30000">
                <a:solidFill>
                  <a:schemeClr val="dk1"/>
                </a:solidFill>
                <a:effectLst/>
                <a:uFillTx/>
                <a:latin typeface="Arial"/>
                <a:ea typeface="DejaVu Sans"/>
              </a:rPr>
              <a:t>2</a:t>
            </a:r>
            <a:r>
              <a:rPr lang="pt-BR" sz="4000" b="0" u="none" strike="noStrike">
                <a:solidFill>
                  <a:schemeClr val="dk1"/>
                </a:solidFill>
                <a:effectLst/>
                <a:uFillTx/>
                <a:latin typeface="Arial"/>
                <a:ea typeface="DejaVu Sans"/>
              </a:rPr>
              <a:t>, Third Author</a:t>
            </a:r>
            <a:r>
              <a:rPr lang="pt-BR" sz="4000" b="0" u="none" strike="noStrike" baseline="30000">
                <a:solidFill>
                  <a:schemeClr val="dk1"/>
                </a:solidFill>
                <a:effectLst/>
                <a:uFillTx/>
                <a:latin typeface="Arial"/>
                <a:ea typeface="DejaVu Sans"/>
              </a:rPr>
              <a:t>1</a:t>
            </a:r>
            <a:r>
              <a:rPr lang="pt-BR" sz="4000" b="0" u="none" strike="noStrike">
                <a:solidFill>
                  <a:schemeClr val="dk1"/>
                </a:solidFill>
                <a:effectLst/>
                <a:uFillTx/>
                <a:latin typeface="Arial"/>
                <a:ea typeface="DejaVu Sans"/>
              </a:rPr>
              <a:t> (Arial, 40)</a:t>
            </a:r>
            <a:endParaRPr lang="pt-BR" sz="4000" b="0" u="none" strike="noStrike">
              <a:solidFill>
                <a:srgbClr val="000000"/>
              </a:solidFill>
              <a:effectLst/>
              <a:uFillTx/>
              <a:latin typeface="Arial"/>
            </a:endParaRPr>
          </a:p>
          <a:p>
            <a:pPr algn="ctr" defTabSz="861840">
              <a:lnSpc>
                <a:spcPct val="100000"/>
              </a:lnSpc>
            </a:pPr>
            <a:r>
              <a:rPr lang="pt-BR" sz="3600" b="0" u="none" strike="noStrike" baseline="30000">
                <a:solidFill>
                  <a:schemeClr val="dk1"/>
                </a:solidFill>
                <a:effectLst/>
                <a:uFillTx/>
                <a:latin typeface="Arial"/>
                <a:ea typeface="DejaVu Sans"/>
              </a:rPr>
              <a:t>1</a:t>
            </a:r>
            <a:r>
              <a:rPr lang="pt-BR" sz="3600" b="0" u="none" strike="noStrike">
                <a:solidFill>
                  <a:schemeClr val="dk1"/>
                </a:solidFill>
                <a:effectLst/>
                <a:uFillTx/>
                <a:latin typeface="Arial"/>
                <a:ea typeface="DejaVu Sans"/>
              </a:rPr>
              <a:t> Departament, Institution (Arial, 36)</a:t>
            </a:r>
            <a:endParaRPr lang="pt-BR" sz="3600" b="0" u="none" strike="noStrike">
              <a:solidFill>
                <a:srgbClr val="000000"/>
              </a:solidFill>
              <a:effectLst/>
              <a:uFillTx/>
              <a:latin typeface="Arial"/>
            </a:endParaRPr>
          </a:p>
          <a:p>
            <a:pPr algn="ctr" defTabSz="861840">
              <a:lnSpc>
                <a:spcPct val="100000"/>
              </a:lnSpc>
            </a:pPr>
            <a:r>
              <a:rPr lang="pt-BR" sz="3600" b="0" u="none" strike="noStrike" baseline="30000">
                <a:solidFill>
                  <a:schemeClr val="dk1"/>
                </a:solidFill>
                <a:effectLst/>
                <a:uFillTx/>
                <a:latin typeface="Arial"/>
                <a:ea typeface="DejaVu Sans"/>
              </a:rPr>
              <a:t>2</a:t>
            </a:r>
            <a:r>
              <a:rPr lang="pt-BR" sz="3600" b="0" u="none" strike="noStrike">
                <a:solidFill>
                  <a:schemeClr val="dk1"/>
                </a:solidFill>
                <a:effectLst/>
                <a:uFillTx/>
                <a:latin typeface="Arial"/>
                <a:ea typeface="DejaVu Sans"/>
              </a:rPr>
              <a:t> Departament, Institution</a:t>
            </a:r>
            <a:endParaRPr lang="pt-BR" sz="3600" b="0" u="none" strike="noStrike">
              <a:solidFill>
                <a:srgbClr val="000000"/>
              </a:solidFill>
              <a:effectLst/>
              <a:uFillTx/>
              <a:latin typeface="Arial"/>
            </a:endParaRPr>
          </a:p>
          <a:p>
            <a:pPr algn="ctr" defTabSz="861840">
              <a:lnSpc>
                <a:spcPct val="100000"/>
              </a:lnSpc>
            </a:pPr>
            <a:r>
              <a:rPr lang="pt-BR" sz="3600" b="0" u="none" strike="noStrike">
                <a:solidFill>
                  <a:schemeClr val="dk1"/>
                </a:solidFill>
                <a:effectLst/>
                <a:uFillTx/>
                <a:latin typeface="Arial"/>
                <a:ea typeface="DejaVu Sans"/>
              </a:rPr>
              <a:t>E-mail: </a:t>
            </a:r>
            <a:endParaRPr lang="pt-BR" sz="3600" b="0" u="none" strike="noStrike">
              <a:solidFill>
                <a:srgbClr val="000000"/>
              </a:solidFill>
              <a:effectLst/>
              <a:uFillTx/>
              <a:latin typeface="Arial"/>
            </a:endParaRPr>
          </a:p>
        </p:txBody>
      </p:sp>
      <p:sp>
        <p:nvSpPr>
          <p:cNvPr id="24" name="CaixaDeTexto 11"/>
          <p:cNvSpPr/>
          <p:nvPr/>
        </p:nvSpPr>
        <p:spPr>
          <a:xfrm>
            <a:off x="1332000" y="9053640"/>
            <a:ext cx="27418680" cy="17352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spcAft>
                <a:spcPts val="1125"/>
              </a:spcAft>
            </a:pPr>
            <a:r>
              <a:rPr lang="pt-BR" sz="3600" b="1" u="none" strike="noStrike">
                <a:solidFill>
                  <a:srgbClr val="000000"/>
                </a:solidFill>
                <a:effectLst/>
                <a:uFillTx/>
                <a:latin typeface="Arial"/>
                <a:ea typeface="Noto Sans CJK SC"/>
              </a:rPr>
              <a:t>Abstract: (</a:t>
            </a:r>
            <a:r>
              <a:rPr lang="en-US" sz="3600" b="0" u="none" strike="noStrike">
                <a:solidFill>
                  <a:srgbClr val="000000"/>
                </a:solidFill>
                <a:effectLst/>
                <a:uFillTx/>
                <a:latin typeface="Arial"/>
                <a:ea typeface="Noto Sans CJK SC"/>
              </a:rPr>
              <a:t>Arial, 36)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a:t>
            </a:r>
            <a:endParaRPr lang="pt-BR" sz="3600" b="0" u="none" strike="noStrike">
              <a:solidFill>
                <a:srgbClr val="000000"/>
              </a:solidFill>
              <a:effectLst/>
              <a:uFillTx/>
              <a:latin typeface="Arial"/>
            </a:endParaRPr>
          </a:p>
        </p:txBody>
      </p:sp>
      <p:sp>
        <p:nvSpPr>
          <p:cNvPr id="25" name="Google Shape;108;p 1"/>
          <p:cNvSpPr/>
          <p:nvPr/>
        </p:nvSpPr>
        <p:spPr>
          <a:xfrm>
            <a:off x="1493640" y="10902960"/>
            <a:ext cx="13066560" cy="944640"/>
          </a:xfrm>
          <a:prstGeom prst="rect">
            <a:avLst/>
          </a:prstGeom>
          <a:noFill/>
          <a:ln w="0">
            <a:noFill/>
          </a:ln>
        </p:spPr>
        <p:style>
          <a:lnRef idx="0"/>
          <a:fillRef idx="0"/>
          <a:effectRef idx="0"/>
          <a:fontRef idx="minor"/>
        </p:style>
        <p:txBody>
          <a:bodyPr lIns="0" rIns="0" tIns="0" bIns="0" anchor="t">
            <a:spAutoFit/>
          </a:bodyPr>
          <a:p>
            <a:pPr algn="ctr">
              <a:lnSpc>
                <a:spcPct val="120000"/>
              </a:lnSpc>
              <a:tabLst>
                <a:tab algn="l" pos="0"/>
              </a:tabLst>
            </a:pPr>
            <a:r>
              <a:rPr lang="en-US" sz="4200" b="1" u="none" strike="noStrike">
                <a:solidFill>
                  <a:srgbClr val="00a0fc"/>
                </a:solidFill>
                <a:effectLst/>
                <a:uFillTx/>
                <a:latin typeface="Arial"/>
                <a:ea typeface="Montserrat"/>
              </a:rPr>
              <a:t>INTRODUCTION (Arial, 42)</a:t>
            </a:r>
            <a:endParaRPr lang="pt-BR" sz="42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26" name="Google Shape;108;p 2"/>
          <p:cNvSpPr/>
          <p:nvPr/>
        </p:nvSpPr>
        <p:spPr>
          <a:xfrm>
            <a:off x="1494000" y="11910960"/>
            <a:ext cx="13066560" cy="3906720"/>
          </a:xfrm>
          <a:prstGeom prst="rect">
            <a:avLst/>
          </a:prstGeom>
          <a:noFill/>
          <a:ln w="0">
            <a:noFill/>
          </a:ln>
        </p:spPr>
        <p:style>
          <a:lnRef idx="0"/>
          <a:fillRef idx="0"/>
          <a:effectRef idx="0"/>
          <a:fontRef idx="minor"/>
        </p:style>
        <p:txBody>
          <a:bodyPr lIns="0" rIns="0" tIns="0" bIns="0" anchor="t">
            <a:spAutoFit/>
          </a:bodyPr>
          <a:p>
            <a:pPr algn="just">
              <a:lnSpc>
                <a:spcPct val="120000"/>
              </a:lnSpc>
              <a:tabLst>
                <a:tab algn="l" pos="0"/>
              </a:tabLst>
            </a:pPr>
            <a:r>
              <a:rPr lang="en-US" sz="3600" b="0" u="none" strike="noStrike">
                <a:solidFill>
                  <a:srgbClr val="000000"/>
                </a:solidFill>
                <a:effectLst/>
                <a:uFillTx/>
                <a:latin typeface="Arial"/>
                <a:ea typeface="Montserrat"/>
              </a:rPr>
              <a:t>(Arial, 36) Text text text text text text [1,2]. Text text text text text Text text text text text text [3-5]. </a:t>
            </a:r>
            <a:endParaRPr lang="pt-BR" sz="3600" b="0" u="none" strike="noStrike">
              <a:solidFill>
                <a:srgbClr val="000000"/>
              </a:solidFill>
              <a:effectLst/>
              <a:uFillTx/>
              <a:latin typeface="Arial"/>
            </a:endParaRPr>
          </a:p>
          <a:p>
            <a:r>
              <a:rPr lang="en-US" sz="3600" b="0" u="none" strike="noStrike">
                <a:solidFill>
                  <a:srgbClr val="000000"/>
                </a:solidFill>
                <a:effectLst/>
                <a:uFillTx/>
                <a:latin typeface="Arial"/>
                <a:ea typeface="Montserrat"/>
              </a:rPr>
              <a:t>Represented in the sentence, as in:</a:t>
            </a:r>
            <a:endParaRPr lang="pt-BR" sz="3600" b="0" u="none" strike="noStrike">
              <a:solidFill>
                <a:srgbClr val="000000"/>
              </a:solidFill>
              <a:effectLst/>
              <a:uFillTx/>
              <a:latin typeface="Arial"/>
            </a:endParaRPr>
          </a:p>
          <a:p>
            <a:pPr algn="ctr"/>
            <a:r>
              <a:rPr lang="en-US" sz="3600" b="0" u="none" strike="noStrike">
                <a:solidFill>
                  <a:srgbClr val="000000"/>
                </a:solidFill>
                <a:effectLst/>
                <a:uFillTx/>
                <a:latin typeface="Arial"/>
                <a:ea typeface="Montserrat"/>
              </a:rPr>
              <a:t>                                  f(x) = ax + b                                             (1)</a:t>
            </a:r>
            <a:endParaRPr lang="pt-BR" sz="36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27" name="Google Shape;108;p 3"/>
          <p:cNvSpPr/>
          <p:nvPr/>
        </p:nvSpPr>
        <p:spPr>
          <a:xfrm>
            <a:off x="15642360" y="11911320"/>
            <a:ext cx="13066560" cy="834840"/>
          </a:xfrm>
          <a:prstGeom prst="rect">
            <a:avLst/>
          </a:prstGeom>
          <a:noFill/>
          <a:ln w="0">
            <a:noFill/>
          </a:ln>
        </p:spPr>
        <p:style>
          <a:lnRef idx="0"/>
          <a:fillRef idx="0"/>
          <a:effectRef idx="0"/>
          <a:fontRef idx="minor"/>
        </p:style>
        <p:txBody>
          <a:bodyPr lIns="0" rIns="0" tIns="0" bIns="0" anchor="t">
            <a:spAutoFit/>
          </a:bodyPr>
          <a:p>
            <a:pPr algn="just">
              <a:lnSpc>
                <a:spcPct val="120000"/>
              </a:lnSpc>
              <a:tabLst>
                <a:tab algn="l" pos="0"/>
              </a:tabLst>
            </a:pPr>
            <a:r>
              <a:rPr lang="en-US" sz="3600" b="0" u="none" strike="noStrike">
                <a:solidFill>
                  <a:srgbClr val="000000"/>
                </a:solidFill>
                <a:effectLst/>
                <a:uFillTx/>
                <a:latin typeface="Arial"/>
                <a:ea typeface="Montserrat"/>
              </a:rPr>
              <a:t>(Arial, 36) Text text text text text text...</a:t>
            </a: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28" name="Google Shape;108;p 4"/>
          <p:cNvSpPr/>
          <p:nvPr/>
        </p:nvSpPr>
        <p:spPr>
          <a:xfrm>
            <a:off x="1494360" y="19903320"/>
            <a:ext cx="13066560" cy="3467520"/>
          </a:xfrm>
          <a:prstGeom prst="rect">
            <a:avLst/>
          </a:prstGeom>
          <a:noFill/>
          <a:ln w="0">
            <a:noFill/>
          </a:ln>
        </p:spPr>
        <p:style>
          <a:lnRef idx="0"/>
          <a:fillRef idx="0"/>
          <a:effectRef idx="0"/>
          <a:fontRef idx="minor"/>
        </p:style>
        <p:txBody>
          <a:bodyPr lIns="0" rIns="0" tIns="0" bIns="0" anchor="t">
            <a:spAutoFit/>
          </a:bodyPr>
          <a:p>
            <a:pPr algn="just">
              <a:lnSpc>
                <a:spcPct val="120000"/>
              </a:lnSpc>
              <a:tabLst>
                <a:tab algn="l" pos="0"/>
              </a:tabLst>
            </a:pPr>
            <a:r>
              <a:rPr lang="en-US" sz="3600" b="0" u="none" strike="noStrike">
                <a:solidFill>
                  <a:srgbClr val="000000"/>
                </a:solidFill>
                <a:effectLst/>
                <a:uFillTx/>
                <a:latin typeface="Arial"/>
                <a:ea typeface="Montserrat"/>
              </a:rPr>
              <a:t>(Arial, 36) Text text text text text text…</a:t>
            </a:r>
            <a:endParaRPr lang="pt-BR" sz="36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29" name="Google Shape;108;p 5"/>
          <p:cNvSpPr/>
          <p:nvPr/>
        </p:nvSpPr>
        <p:spPr>
          <a:xfrm>
            <a:off x="15642720" y="19867680"/>
            <a:ext cx="13066560" cy="834840"/>
          </a:xfrm>
          <a:prstGeom prst="rect">
            <a:avLst/>
          </a:prstGeom>
          <a:noFill/>
          <a:ln w="0">
            <a:noFill/>
          </a:ln>
        </p:spPr>
        <p:style>
          <a:lnRef idx="0"/>
          <a:fillRef idx="0"/>
          <a:effectRef idx="0"/>
          <a:fontRef idx="minor"/>
        </p:style>
        <p:txBody>
          <a:bodyPr lIns="0" rIns="0" tIns="0" bIns="0" anchor="t">
            <a:spAutoFit/>
          </a:bodyPr>
          <a:p>
            <a:pPr algn="just">
              <a:lnSpc>
                <a:spcPct val="120000"/>
              </a:lnSpc>
              <a:tabLst>
                <a:tab algn="l" pos="0"/>
              </a:tabLst>
            </a:pPr>
            <a:r>
              <a:rPr lang="en-US" sz="3600" b="0" u="none" strike="noStrike">
                <a:solidFill>
                  <a:srgbClr val="000000"/>
                </a:solidFill>
                <a:effectLst/>
                <a:uFillTx/>
                <a:latin typeface="Arial"/>
                <a:ea typeface="Montserrat"/>
              </a:rPr>
              <a:t>(Arial, 36) Text text text text text text...</a:t>
            </a: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30" name="Google Shape;108;p 6"/>
          <p:cNvSpPr/>
          <p:nvPr/>
        </p:nvSpPr>
        <p:spPr>
          <a:xfrm>
            <a:off x="1494720" y="28723680"/>
            <a:ext cx="13066560" cy="834840"/>
          </a:xfrm>
          <a:prstGeom prst="rect">
            <a:avLst/>
          </a:prstGeom>
          <a:noFill/>
          <a:ln w="0">
            <a:noFill/>
          </a:ln>
        </p:spPr>
        <p:style>
          <a:lnRef idx="0"/>
          <a:fillRef idx="0"/>
          <a:effectRef idx="0"/>
          <a:fontRef idx="minor"/>
        </p:style>
        <p:txBody>
          <a:bodyPr lIns="0" rIns="0" tIns="0" bIns="0" anchor="t">
            <a:spAutoFit/>
          </a:bodyPr>
          <a:p>
            <a:pPr algn="just">
              <a:lnSpc>
                <a:spcPct val="120000"/>
              </a:lnSpc>
              <a:tabLst>
                <a:tab algn="l" pos="0"/>
              </a:tabLst>
            </a:pPr>
            <a:r>
              <a:rPr lang="en-US" sz="3600" b="0" u="none" strike="noStrike">
                <a:solidFill>
                  <a:srgbClr val="000000"/>
                </a:solidFill>
                <a:effectLst/>
                <a:uFillTx/>
                <a:latin typeface="Arial"/>
                <a:ea typeface="Montserrat"/>
              </a:rPr>
              <a:t>(Arial, 36) Text text text text text text...</a:t>
            </a: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31" name="Google Shape;108;p 7"/>
          <p:cNvSpPr/>
          <p:nvPr/>
        </p:nvSpPr>
        <p:spPr>
          <a:xfrm>
            <a:off x="15643080" y="28688040"/>
            <a:ext cx="13066560" cy="6875640"/>
          </a:xfrm>
          <a:prstGeom prst="rect">
            <a:avLst/>
          </a:prstGeom>
          <a:noFill/>
          <a:ln w="0">
            <a:noFill/>
          </a:ln>
        </p:spPr>
        <p:style>
          <a:lnRef idx="0"/>
          <a:fillRef idx="0"/>
          <a:effectRef idx="0"/>
          <a:fontRef idx="minor"/>
        </p:style>
        <p:txBody>
          <a:bodyPr lIns="0" rIns="0" tIns="0" bIns="0" anchor="t">
            <a:spAutoFit/>
          </a:bodyPr>
          <a:p>
            <a:pPr marL="216000" indent="-216000" algn="just">
              <a:lnSpc>
                <a:spcPct val="100000"/>
              </a:lnSpc>
              <a:buClr>
                <a:srgbClr val="000000"/>
              </a:buClr>
              <a:buFont typeface="OpenSymbol"/>
              <a:buAutoNum type="arabicPlain"/>
              <a:tabLst>
                <a:tab algn="l" pos="0"/>
              </a:tabLst>
            </a:pPr>
            <a:r>
              <a:rPr lang="en-US" sz="2800" b="0" u="none" strike="noStrike">
                <a:solidFill>
                  <a:srgbClr val="000000"/>
                </a:solidFill>
                <a:effectLst/>
                <a:uFillTx/>
                <a:latin typeface="Arial"/>
                <a:ea typeface="Montserrat"/>
              </a:rPr>
              <a:t> (Arial, 28) Text text text text text text…</a:t>
            </a:r>
            <a:endParaRPr lang="pt-BR" sz="2800" b="0" u="none" strike="noStrike">
              <a:solidFill>
                <a:srgbClr val="000000"/>
              </a:solidFill>
              <a:effectLst/>
              <a:uFillTx/>
              <a:latin typeface="Arial"/>
            </a:endParaRPr>
          </a:p>
          <a:p>
            <a:pPr marL="216000" indent="-216000" algn="just">
              <a:lnSpc>
                <a:spcPct val="100000"/>
              </a:lnSpc>
              <a:buClr>
                <a:srgbClr val="000000"/>
              </a:buClr>
              <a:buFont typeface="OpenSymbol"/>
              <a:buAutoNum type="arabicPlain"/>
              <a:tabLst>
                <a:tab algn="l" pos="0"/>
              </a:tabLst>
            </a:pPr>
            <a:r>
              <a:rPr lang="en-US" sz="2800" b="0" u="none" strike="noStrike">
                <a:solidFill>
                  <a:srgbClr val="000000"/>
                </a:solidFill>
                <a:effectLst/>
                <a:uFillTx/>
                <a:latin typeface="Arial"/>
                <a:ea typeface="Montserrat"/>
              </a:rPr>
              <a:t>Text text text text text text…</a:t>
            </a:r>
            <a:endParaRPr lang="pt-BR" sz="2800" b="0" u="none" strike="noStrike">
              <a:solidFill>
                <a:srgbClr val="000000"/>
              </a:solidFill>
              <a:effectLst/>
              <a:uFillTx/>
              <a:latin typeface="Arial"/>
            </a:endParaRPr>
          </a:p>
          <a:p>
            <a:pPr marL="216000" indent="-216000" algn="just">
              <a:lnSpc>
                <a:spcPct val="100000"/>
              </a:lnSpc>
              <a:spcBef>
                <a:spcPts val="1191"/>
              </a:spcBef>
              <a:spcAft>
                <a:spcPts val="992"/>
              </a:spcAft>
              <a:buClr>
                <a:srgbClr val="000000"/>
              </a:buClr>
              <a:buFont typeface="OpenSymbol"/>
              <a:buAutoNum type="arabicPlain"/>
              <a:tabLst>
                <a:tab algn="l" pos="0"/>
              </a:tabLst>
            </a:pPr>
            <a:r>
              <a:rPr lang="en-US" sz="2800" b="0" u="none" strike="noStrike">
                <a:solidFill>
                  <a:srgbClr val="000000"/>
                </a:solidFill>
                <a:effectLst/>
                <a:uFillTx/>
                <a:latin typeface="Arial"/>
                <a:ea typeface="Montserrat"/>
              </a:rPr>
              <a:t> Gomes-Leal, Walace. "Can paraplegics and tetraplegics walk again? The therapeutic potential of neural relay, synaptic organizers and subdural electrical stimulation for spinal cord injury." Regenerative Medicine Reports (2026): 10-4103.</a:t>
            </a:r>
            <a:endParaRPr lang="pt-BR" sz="2800" b="0" u="none" strike="noStrike">
              <a:solidFill>
                <a:srgbClr val="000000"/>
              </a:solidFill>
              <a:effectLst/>
              <a:uFillTx/>
              <a:latin typeface="Arial"/>
            </a:endParaRPr>
          </a:p>
          <a:p>
            <a:pPr marL="216000" indent="-216000" algn="just">
              <a:lnSpc>
                <a:spcPct val="100000"/>
              </a:lnSpc>
              <a:spcBef>
                <a:spcPts val="1191"/>
              </a:spcBef>
              <a:spcAft>
                <a:spcPts val="992"/>
              </a:spcAft>
              <a:buClr>
                <a:srgbClr val="000000"/>
              </a:buClr>
              <a:buAutoNum type="arabicPlain"/>
              <a:tabLst>
                <a:tab algn="l" pos="0"/>
              </a:tabLst>
            </a:pPr>
            <a:r>
              <a:rPr lang="en-US" sz="2800" b="0" u="none" strike="noStrike">
                <a:solidFill>
                  <a:srgbClr val="000000"/>
                </a:solidFill>
                <a:effectLst/>
                <a:uFillTx/>
                <a:latin typeface="Arial"/>
                <a:ea typeface="Montserrat"/>
              </a:rPr>
              <a:t> </a:t>
            </a:r>
            <a:r>
              <a:rPr lang="en-US" sz="2800" b="0" u="none" strike="noStrike">
                <a:solidFill>
                  <a:srgbClr val="000000"/>
                </a:solidFill>
                <a:effectLst/>
                <a:uFillTx/>
                <a:latin typeface="Arial"/>
                <a:ea typeface="Montserrat"/>
              </a:rPr>
              <a:t>Christopher J. "Could gene therapy delivered to the liver cure type 1 diabetes?." Molecular Therapy (2026).</a:t>
            </a:r>
            <a:endParaRPr lang="pt-BR" sz="2800" b="0" u="none" strike="noStrike">
              <a:solidFill>
                <a:srgbClr val="000000"/>
              </a:solidFill>
              <a:effectLst/>
              <a:uFillTx/>
              <a:latin typeface="Arial"/>
            </a:endParaRPr>
          </a:p>
          <a:p>
            <a:pPr marL="216000" indent="-216000" algn="just">
              <a:lnSpc>
                <a:spcPct val="100000"/>
              </a:lnSpc>
              <a:spcBef>
                <a:spcPts val="1191"/>
              </a:spcBef>
              <a:spcAft>
                <a:spcPts val="992"/>
              </a:spcAft>
              <a:buClr>
                <a:srgbClr val="000000"/>
              </a:buClr>
              <a:buAutoNum type="arabicPlain"/>
              <a:tabLst>
                <a:tab algn="l" pos="0"/>
              </a:tabLst>
            </a:pPr>
            <a:r>
              <a:rPr lang="en-US" sz="2800" b="0" u="none" strike="noStrike">
                <a:solidFill>
                  <a:srgbClr val="000000"/>
                </a:solidFill>
                <a:effectLst/>
                <a:uFillTx/>
                <a:latin typeface="Arial"/>
                <a:ea typeface="Montserrat"/>
              </a:rPr>
              <a:t> </a:t>
            </a:r>
            <a:r>
              <a:rPr lang="en-US" sz="2800" b="0" u="none" strike="noStrike">
                <a:solidFill>
                  <a:srgbClr val="000000"/>
                </a:solidFill>
                <a:effectLst/>
                <a:uFillTx/>
                <a:latin typeface="Arial"/>
                <a:ea typeface="Montserrat"/>
              </a:rPr>
              <a:t>Paul, Doru. "The Path to Cancer Cure." Cancer: An Integrative Approach: Principles and Strategies-from Precision Targeting to Process Oncology. Cham: Springer Nature Switzerland, 2026. 207-254.</a:t>
            </a:r>
            <a:endParaRPr lang="pt-BR" sz="2800" b="0" u="none" strike="noStrike">
              <a:solidFill>
                <a:srgbClr val="000000"/>
              </a:solidFill>
              <a:effectLst/>
              <a:uFillTx/>
              <a:latin typeface="Arial"/>
            </a:endParaRPr>
          </a:p>
          <a:p>
            <a:pPr marL="216000" indent="-216000" algn="just">
              <a:lnSpc>
                <a:spcPct val="120000"/>
              </a:lnSpc>
              <a:buClr>
                <a:srgbClr val="000000"/>
              </a:buClr>
              <a:buAutoNum type="arabicPlain"/>
              <a:tabLst>
                <a:tab algn="l" pos="0"/>
              </a:tabLst>
            </a:pPr>
            <a:endParaRPr lang="pt-BR" sz="2800" b="0" u="none" strike="noStrike">
              <a:solidFill>
                <a:srgbClr val="000000"/>
              </a:solidFill>
              <a:effectLst/>
              <a:uFillTx/>
              <a:latin typeface="Arial"/>
            </a:endParaRPr>
          </a:p>
          <a:p>
            <a:pPr algn="just">
              <a:lnSpc>
                <a:spcPct val="120000"/>
              </a:lnSpc>
              <a:tabLst>
                <a:tab algn="l" pos="0"/>
              </a:tabLst>
            </a:pP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32" name=""/>
          <p:cNvSpPr/>
          <p:nvPr/>
        </p:nvSpPr>
        <p:spPr>
          <a:xfrm>
            <a:off x="22428000" y="3672000"/>
            <a:ext cx="3959640" cy="855000"/>
          </a:xfrm>
          <a:prstGeom prst="rect">
            <a:avLst/>
          </a:prstGeom>
          <a:noFill/>
          <a:ln w="0">
            <a:noFill/>
          </a:ln>
        </p:spPr>
        <p:style>
          <a:lnRef idx="0"/>
          <a:fillRef idx="0"/>
          <a:effectRef idx="0"/>
          <a:fontRef idx="minor"/>
        </p:style>
        <p:txBody>
          <a:bodyPr lIns="90000" rIns="90000" tIns="45000" bIns="45000" anchor="t" anchorCtr="1">
            <a:spAutoFit/>
          </a:bodyPr>
          <a:p>
            <a:pPr algn="ctr">
              <a:lnSpc>
                <a:spcPct val="100000"/>
              </a:lnSpc>
            </a:pPr>
            <a:r>
              <a:rPr lang="pt-BR" sz="5400" b="0" u="none" strike="noStrike">
                <a:solidFill>
                  <a:srgbClr val="00a0fc"/>
                </a:solidFill>
                <a:effectLst/>
                <a:uFillTx/>
                <a:latin typeface="Arial"/>
              </a:rPr>
              <a:t>(Arial, 54)</a:t>
            </a:r>
            <a:endParaRPr lang="pt-BR" sz="5400" b="0" u="none" strike="noStrike">
              <a:solidFill>
                <a:srgbClr val="000000"/>
              </a:solidFill>
              <a:effectLst/>
              <a:uFillTx/>
              <a:latin typeface="Arial"/>
            </a:endParaRPr>
          </a:p>
        </p:txBody>
      </p:sp>
      <p:graphicFrame>
        <p:nvGraphicFramePr>
          <p:cNvPr id="33" name=""/>
          <p:cNvGraphicFramePr/>
          <p:nvPr/>
        </p:nvGraphicFramePr>
        <p:xfrm>
          <a:off x="1572480" y="21465720"/>
          <a:ext cx="12988080" cy="1970280"/>
        </p:xfrm>
        <a:graphic>
          <a:graphicData uri="http://schemas.openxmlformats.org/drawingml/2006/table">
            <a:tbl>
              <a:tblPr/>
              <a:tblGrid>
                <a:gridCol w="3245760"/>
                <a:gridCol w="3245760"/>
                <a:gridCol w="3245760"/>
                <a:gridCol w="3251160"/>
              </a:tblGrid>
              <a:tr h="657000">
                <a:tc rowSpan="2">
                  <a:txBody>
                    <a:bodyPr lIns="36000" rIns="36000" tIns="36000" bIns="36000" anchor="ctr" anchorCtr="1">
                      <a:noAutofit/>
                    </a:bodyPr>
                    <a:p>
                      <a:pPr algn="ctr"/>
                      <a:r>
                        <a:rPr lang="pt-BR" sz="3600" b="1" u="none" strike="noStrike">
                          <a:solidFill>
                            <a:srgbClr val="000000"/>
                          </a:solidFill>
                          <a:effectLst/>
                          <a:uFillTx/>
                          <a:latin typeface="Arial"/>
                        </a:rPr>
                        <a:t>Table head</a:t>
                      </a:r>
                      <a:endParaRPr lang="pt-BR" sz="3600" b="1" u="none" strike="noStrike">
                        <a:solidFill>
                          <a:srgbClr val="000000"/>
                        </a:solidFill>
                        <a:effectLst/>
                        <a:uFillTx/>
                        <a:latin typeface="Arial"/>
                      </a:endParaRPr>
                    </a:p>
                  </a:txBody>
                  <a:tcPr anchor="ctr"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gridSpan="3">
                  <a:txBody>
                    <a:bodyPr lIns="36000" rIns="36000" tIns="36000" bIns="36000" anchor="t" anchorCtr="1">
                      <a:noAutofit/>
                    </a:bodyPr>
                    <a:p>
                      <a:pPr algn="ctr"/>
                      <a:r>
                        <a:rPr lang="pt-BR" sz="3600" b="1" u="none" strike="noStrike">
                          <a:solidFill>
                            <a:srgbClr val="000000"/>
                          </a:solidFill>
                          <a:effectLst/>
                          <a:uFillTx/>
                          <a:latin typeface="Arial"/>
                        </a:rPr>
                        <a:t>Table column head (Arial, 36)</a:t>
                      </a:r>
                      <a:endParaRPr lang="pt-BR" sz="36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hMerge="1">
                  <a:txBody>
                    <a:bodyPr lIns="36000" rIns="36000" tIns="36000" bIns="36000" anchor="t" anchorCtr="1">
                      <a:noAutofit/>
                    </a:bodyPr>
                    <a:p>
                      <a:pPr algn="ctr"/>
                      <a:endParaRPr lang="pt-BR" sz="18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hMerge="1">
                  <a:txBody>
                    <a:bodyPr lIns="36000" rIns="36000" tIns="36000" bIns="36000" anchor="t" anchorCtr="1">
                      <a:noAutofit/>
                    </a:bodyPr>
                    <a:p>
                      <a:pPr algn="ctr"/>
                      <a:endParaRPr lang="pt-BR" sz="18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657000">
                <a:tc vMerge="1">
                  <a:txBody>
                    <a:bodyPr lIns="36000" rIns="36000" tIns="36000" bIns="36000" anchor="ctr" anchorCtr="1">
                      <a:noAutofit/>
                    </a:bodyPr>
                    <a:p>
                      <a:pPr algn="ctr"/>
                      <a:endParaRPr lang="pt-BR" sz="1800" b="1" u="none" strike="noStrike">
                        <a:solidFill>
                          <a:srgbClr val="000000"/>
                        </a:solidFill>
                        <a:effectLst/>
                        <a:uFillTx/>
                        <a:latin typeface="Arial"/>
                      </a:endParaRPr>
                    </a:p>
                  </a:txBody>
                  <a:tcPr anchor="ctr"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t">
                      <a:noAutofit/>
                    </a:bodyPr>
                    <a:p>
                      <a:r>
                        <a:rPr lang="pt-BR" sz="3600" b="0" u="none" strike="noStrike">
                          <a:solidFill>
                            <a:srgbClr val="000000"/>
                          </a:solidFill>
                          <a:effectLst/>
                          <a:uFillTx/>
                          <a:latin typeface="Arial"/>
                        </a:rPr>
                        <a:t>Subhead</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t">
                      <a:noAutofit/>
                    </a:bodyPr>
                    <a:p>
                      <a:pPr>
                        <a:lnSpc>
                          <a:spcPct val="100000"/>
                        </a:lnSpc>
                      </a:pPr>
                      <a:r>
                        <a:rPr lang="pt-BR" sz="3600" b="0" u="none" strike="noStrike">
                          <a:solidFill>
                            <a:srgbClr val="000000"/>
                          </a:solidFill>
                          <a:effectLst/>
                          <a:uFillTx/>
                          <a:latin typeface="Arial"/>
                        </a:rPr>
                        <a:t>Subhead</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t">
                      <a:noAutofit/>
                    </a:bodyPr>
                    <a:p>
                      <a:pPr>
                        <a:lnSpc>
                          <a:spcPct val="100000"/>
                        </a:lnSpc>
                      </a:pPr>
                      <a:r>
                        <a:rPr lang="pt-BR" sz="3600" b="0" u="none" strike="noStrike">
                          <a:solidFill>
                            <a:srgbClr val="000000"/>
                          </a:solidFill>
                          <a:effectLst/>
                          <a:uFillTx/>
                          <a:latin typeface="Arial"/>
                        </a:rPr>
                        <a:t>Subhead</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656280">
                <a:tc>
                  <a:txBody>
                    <a:bodyPr lIns="36000" rIns="36000" tIns="36000" bIns="36000" anchor="t">
                      <a:noAutofit/>
                    </a:bodyPr>
                    <a:p>
                      <a:r>
                        <a:rPr lang="pt-BR" sz="3600" b="0" u="none" strike="noStrike">
                          <a:solidFill>
                            <a:srgbClr val="000000"/>
                          </a:solidFill>
                          <a:effectLst/>
                          <a:uFillTx/>
                          <a:latin typeface="Arial"/>
                        </a:rPr>
                        <a:t>Copy</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t">
                      <a:noAutofit/>
                    </a:bodyPr>
                    <a:p>
                      <a:r>
                        <a:rPr lang="pt-BR" sz="3600" b="0" u="none" strike="noStrike">
                          <a:solidFill>
                            <a:srgbClr val="000000"/>
                          </a:solidFill>
                          <a:effectLst/>
                          <a:uFillTx/>
                          <a:latin typeface="Arial"/>
                        </a:rPr>
                        <a:t>Copy</a:t>
                      </a:r>
                      <a:r>
                        <a:rPr lang="pt-BR" sz="3600" b="0" u="none" strike="noStrike" baseline="33000">
                          <a:solidFill>
                            <a:srgbClr val="000000"/>
                          </a:solidFill>
                          <a:effectLst/>
                          <a:uFillTx/>
                          <a:latin typeface="Arial"/>
                        </a:rPr>
                        <a:t>a</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t">
                      <a:noAutofit/>
                    </a:bodyPr>
                    <a:p>
                      <a:r>
                        <a:rPr lang="pt-BR" sz="3600" b="0" u="none" strike="noStrike">
                          <a:solidFill>
                            <a:srgbClr val="000000"/>
                          </a:solidFill>
                          <a:effectLst/>
                          <a:uFillTx/>
                          <a:latin typeface="Arial"/>
                        </a:rPr>
                        <a:t>Copy</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t">
                      <a:noAutofit/>
                    </a:bodyPr>
                    <a:p>
                      <a:r>
                        <a:rPr lang="pt-BR" sz="3600" b="0" u="none" strike="noStrike">
                          <a:solidFill>
                            <a:srgbClr val="000000"/>
                          </a:solidFill>
                          <a:effectLst/>
                          <a:uFillTx/>
                          <a:latin typeface="Arial"/>
                        </a:rPr>
                        <a:t>Copy</a:t>
                      </a:r>
                      <a:endParaRPr lang="pt-BR" sz="36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
        <p:nvSpPr>
          <p:cNvPr id="34" name=""/>
          <p:cNvSpPr txBox="1"/>
          <p:nvPr/>
        </p:nvSpPr>
        <p:spPr>
          <a:xfrm>
            <a:off x="1501920" y="20936880"/>
            <a:ext cx="13059000" cy="487080"/>
          </a:xfrm>
          <a:prstGeom prst="rect">
            <a:avLst/>
          </a:prstGeom>
          <a:noFill/>
          <a:ln w="0">
            <a:noFill/>
          </a:ln>
        </p:spPr>
        <p:txBody>
          <a:bodyPr lIns="90000" rIns="90000" tIns="45000" bIns="45000" anchor="t">
            <a:spAutoFit/>
          </a:bodyPr>
          <a:p>
            <a:r>
              <a:rPr lang="en-US" sz="2800" b="1" i="1" u="none" strike="noStrike">
                <a:solidFill>
                  <a:srgbClr val="000000"/>
                </a:solidFill>
                <a:effectLst/>
                <a:uFillTx/>
                <a:latin typeface="Arial"/>
                <a:ea typeface="DejaVu Sans"/>
              </a:rPr>
              <a:t>Table I.</a:t>
            </a:r>
            <a:r>
              <a:rPr lang="en-US" sz="2800" b="0" i="1" u="none" strike="noStrike">
                <a:solidFill>
                  <a:srgbClr val="000000"/>
                </a:solidFill>
                <a:effectLst/>
                <a:uFillTx/>
                <a:latin typeface="Arial"/>
                <a:ea typeface="DejaVu Sans"/>
              </a:rPr>
              <a:t> (Arial, 28, italic, justified </a:t>
            </a:r>
            <a:r>
              <a:rPr lang="en-US" sz="2800" b="0" i="1" u="none" strike="noStrike">
                <a:solidFill>
                  <a:srgbClr val="000000"/>
                </a:solidFill>
                <a:effectLst/>
                <a:uFillTx/>
                <a:latin typeface="Arial"/>
                <a:ea typeface="DejaVu Sans"/>
              </a:rPr>
              <a:t>– above 2 lines</a:t>
            </a:r>
            <a:r>
              <a:rPr lang="en-US" sz="2800" b="0" i="1" u="none" strike="noStrike">
                <a:solidFill>
                  <a:srgbClr val="000000"/>
                </a:solidFill>
                <a:effectLst/>
                <a:uFillTx/>
                <a:latin typeface="Arial"/>
                <a:ea typeface="DejaVu Sans"/>
              </a:rPr>
              <a:t>) Text text text.</a:t>
            </a:r>
            <a:endParaRPr lang="pt-BR" sz="2800" b="0" i="1" u="none" strike="noStrike">
              <a:solidFill>
                <a:srgbClr val="000000"/>
              </a:solidFill>
              <a:effectLst/>
              <a:uFillTx/>
              <a:latin typeface="Arial"/>
            </a:endParaRPr>
          </a:p>
        </p:txBody>
      </p:sp>
      <p:sp>
        <p:nvSpPr>
          <p:cNvPr id="35" name=""/>
          <p:cNvSpPr txBox="1"/>
          <p:nvPr/>
        </p:nvSpPr>
        <p:spPr>
          <a:xfrm>
            <a:off x="1502280" y="23493240"/>
            <a:ext cx="13077720" cy="487080"/>
          </a:xfrm>
          <a:prstGeom prst="rect">
            <a:avLst/>
          </a:prstGeom>
          <a:noFill/>
          <a:ln w="0">
            <a:noFill/>
          </a:ln>
        </p:spPr>
        <p:txBody>
          <a:bodyPr lIns="90000" rIns="90000" tIns="45000" bIns="45000" anchor="t" anchorCtr="1">
            <a:spAutoFit/>
          </a:bodyPr>
          <a:p>
            <a:pPr algn="r"/>
            <a:r>
              <a:rPr lang="en-US" sz="2800" b="0" i="1" u="none" strike="noStrike" baseline="33000">
                <a:solidFill>
                  <a:srgbClr val="000000"/>
                </a:solidFill>
                <a:effectLst/>
                <a:uFillTx/>
                <a:latin typeface="Arial"/>
                <a:ea typeface="DejaVu Sans"/>
              </a:rPr>
              <a:t>a</a:t>
            </a:r>
            <a:r>
              <a:rPr lang="en-US" sz="2800" b="0" i="1" u="none" strike="noStrike">
                <a:solidFill>
                  <a:srgbClr val="000000"/>
                </a:solidFill>
                <a:effectLst/>
                <a:uFillTx/>
                <a:latin typeface="Arial"/>
                <a:ea typeface="DejaVu Sans"/>
              </a:rPr>
              <a:t>Text text text. </a:t>
            </a:r>
            <a:endParaRPr lang="pt-BR" sz="2800" b="0" i="1" u="none" strike="noStrike">
              <a:solidFill>
                <a:srgbClr val="000000"/>
              </a:solidFill>
              <a:effectLst/>
              <a:uFillTx/>
              <a:latin typeface="Arial"/>
            </a:endParaRPr>
          </a:p>
        </p:txBody>
      </p:sp>
      <p:sp>
        <p:nvSpPr>
          <p:cNvPr id="36" name=""/>
          <p:cNvSpPr txBox="1"/>
          <p:nvPr/>
        </p:nvSpPr>
        <p:spPr>
          <a:xfrm>
            <a:off x="15660000" y="18252000"/>
            <a:ext cx="13059000" cy="487080"/>
          </a:xfrm>
          <a:prstGeom prst="rect">
            <a:avLst/>
          </a:prstGeom>
          <a:noFill/>
          <a:ln w="0">
            <a:noFill/>
          </a:ln>
        </p:spPr>
        <p:txBody>
          <a:bodyPr lIns="90000" rIns="90000" tIns="45000" bIns="45000" anchor="t">
            <a:spAutoFit/>
          </a:bodyPr>
          <a:p>
            <a:r>
              <a:rPr lang="en-US" sz="2800" b="1" i="1" u="none" strike="noStrike">
                <a:solidFill>
                  <a:srgbClr val="000000"/>
                </a:solidFill>
                <a:effectLst/>
                <a:uFillTx/>
                <a:latin typeface="Arial"/>
                <a:ea typeface="DejaVu Sans"/>
              </a:rPr>
              <a:t>Fig. 1.</a:t>
            </a:r>
            <a:r>
              <a:rPr lang="en-US" sz="2800" b="0" i="1" u="none" strike="noStrike">
                <a:solidFill>
                  <a:srgbClr val="000000"/>
                </a:solidFill>
                <a:effectLst/>
                <a:uFillTx/>
                <a:latin typeface="Arial"/>
                <a:ea typeface="DejaVu Sans"/>
              </a:rPr>
              <a:t> (Arial, 28, italic, justified – above 2 lines) Text text text. </a:t>
            </a:r>
            <a:endParaRPr lang="pt-BR" sz="2800" b="0" i="1" u="none" strike="noStrike">
              <a:solidFill>
                <a:srgbClr val="000000"/>
              </a:solidFill>
              <a:effectLst/>
              <a:uFillTx/>
              <a:latin typeface="Arial"/>
            </a:endParaRPr>
          </a:p>
        </p:txBody>
      </p:sp>
      <p:sp>
        <p:nvSpPr>
          <p:cNvPr id="37" name=""/>
          <p:cNvSpPr/>
          <p:nvPr/>
        </p:nvSpPr>
        <p:spPr>
          <a:xfrm>
            <a:off x="15696000" y="12960000"/>
            <a:ext cx="12960000" cy="5220000"/>
          </a:xfrm>
          <a:prstGeom prst="rect">
            <a:avLst/>
          </a:prstGeom>
          <a:noFill/>
          <a:ln w="0">
            <a:solidFill>
              <a:srgbClr val="000000"/>
            </a:solidFill>
          </a:ln>
        </p:spPr>
        <p:style>
          <a:lnRef idx="0"/>
          <a:fillRef idx="0"/>
          <a:effectRef idx="0"/>
          <a:fontRef idx="minor"/>
        </p:style>
        <p:txBody>
          <a:bodyPr lIns="90000" rIns="90000" tIns="45000" bIns="45000" anchor="ctr">
            <a:noAutofit/>
          </a:bodyPr>
          <a:p>
            <a:endParaRPr lang="pt-BR" sz="1800" b="0" u="none" strike="noStrike">
              <a:solidFill>
                <a:srgbClr val="000000"/>
              </a:solidFill>
              <a:effectLst/>
              <a:uFillTx/>
              <a:latin typeface="Arial"/>
            </a:endParaRPr>
          </a:p>
        </p:txBody>
      </p:sp>
      <p:sp>
        <p:nvSpPr>
          <p:cNvPr id="38" name=""/>
          <p:cNvSpPr/>
          <p:nvPr/>
        </p:nvSpPr>
        <p:spPr>
          <a:xfrm>
            <a:off x="15696000" y="20952000"/>
            <a:ext cx="6264000" cy="5220000"/>
          </a:xfrm>
          <a:prstGeom prst="rect">
            <a:avLst/>
          </a:prstGeom>
          <a:noFill/>
          <a:ln w="0">
            <a:solidFill>
              <a:srgbClr val="000000"/>
            </a:solidFill>
          </a:ln>
        </p:spPr>
        <p:style>
          <a:lnRef idx="0"/>
          <a:fillRef idx="0"/>
          <a:effectRef idx="0"/>
          <a:fontRef idx="minor"/>
        </p:style>
        <p:txBody>
          <a:bodyPr lIns="90000" rIns="90000" tIns="45000" bIns="45000" anchor="ctr">
            <a:noAutofit/>
          </a:bodyPr>
          <a:p>
            <a:endParaRPr lang="pt-BR" sz="1800" b="0" u="none" strike="noStrike">
              <a:solidFill>
                <a:srgbClr val="000000"/>
              </a:solidFill>
              <a:effectLst/>
              <a:uFillTx/>
              <a:latin typeface="Arial"/>
            </a:endParaRPr>
          </a:p>
        </p:txBody>
      </p:sp>
      <p:sp>
        <p:nvSpPr>
          <p:cNvPr id="39" name=""/>
          <p:cNvSpPr/>
          <p:nvPr/>
        </p:nvSpPr>
        <p:spPr>
          <a:xfrm>
            <a:off x="22320000" y="20952000"/>
            <a:ext cx="6336000" cy="5220000"/>
          </a:xfrm>
          <a:prstGeom prst="rect">
            <a:avLst/>
          </a:prstGeom>
          <a:noFill/>
          <a:ln w="0">
            <a:solidFill>
              <a:srgbClr val="000000"/>
            </a:solidFill>
          </a:ln>
        </p:spPr>
        <p:style>
          <a:lnRef idx="0"/>
          <a:fillRef idx="0"/>
          <a:effectRef idx="0"/>
          <a:fontRef idx="minor"/>
        </p:style>
        <p:txBody>
          <a:bodyPr lIns="90000" rIns="90000" tIns="45000" bIns="45000" anchor="ctr">
            <a:noAutofit/>
          </a:bodyPr>
          <a:p>
            <a:endParaRPr lang="pt-BR" sz="1800" b="0" u="none" strike="noStrike">
              <a:solidFill>
                <a:srgbClr val="000000"/>
              </a:solidFill>
              <a:effectLst/>
              <a:uFillTx/>
              <a:latin typeface="Arial"/>
            </a:endParaRPr>
          </a:p>
        </p:txBody>
      </p:sp>
      <p:sp>
        <p:nvSpPr>
          <p:cNvPr id="40" name=""/>
          <p:cNvSpPr txBox="1"/>
          <p:nvPr/>
        </p:nvSpPr>
        <p:spPr>
          <a:xfrm>
            <a:off x="15660360" y="26712360"/>
            <a:ext cx="13059000" cy="487080"/>
          </a:xfrm>
          <a:prstGeom prst="rect">
            <a:avLst/>
          </a:prstGeom>
          <a:noFill/>
          <a:ln w="0">
            <a:noFill/>
          </a:ln>
        </p:spPr>
        <p:txBody>
          <a:bodyPr lIns="90000" rIns="90000" tIns="45000" bIns="45000" anchor="t">
            <a:spAutoFit/>
          </a:bodyPr>
          <a:p>
            <a:r>
              <a:rPr lang="en-US" sz="2800" b="1" i="1" u="none" strike="noStrike">
                <a:solidFill>
                  <a:srgbClr val="000000"/>
                </a:solidFill>
                <a:effectLst/>
                <a:uFillTx/>
                <a:latin typeface="Arial"/>
                <a:ea typeface="DejaVu Sans"/>
              </a:rPr>
              <a:t>Fig. 2.</a:t>
            </a:r>
            <a:r>
              <a:rPr lang="en-US" sz="2800" b="0" i="1" u="none" strike="noStrike">
                <a:solidFill>
                  <a:srgbClr val="000000"/>
                </a:solidFill>
                <a:effectLst/>
                <a:uFillTx/>
                <a:latin typeface="Arial"/>
                <a:ea typeface="DejaVu Sans"/>
              </a:rPr>
              <a:t> (Arial, 28, italic, justified </a:t>
            </a:r>
            <a:r>
              <a:rPr lang="en-US" sz="2800" b="0" i="1" u="none" strike="noStrike">
                <a:solidFill>
                  <a:srgbClr val="000000"/>
                </a:solidFill>
                <a:effectLst/>
                <a:uFillTx/>
                <a:latin typeface="Arial"/>
                <a:ea typeface="DejaVu Sans"/>
              </a:rPr>
              <a:t>– above 2 lines</a:t>
            </a:r>
            <a:r>
              <a:rPr lang="en-US" sz="2800" b="0" i="1" u="none" strike="noStrike">
                <a:solidFill>
                  <a:srgbClr val="000000"/>
                </a:solidFill>
                <a:effectLst/>
                <a:uFillTx/>
                <a:latin typeface="Arial"/>
                <a:ea typeface="DejaVu Sans"/>
              </a:rPr>
              <a:t>) Text text text.</a:t>
            </a:r>
            <a:endParaRPr lang="pt-BR" sz="2800" b="0" i="1" u="none" strike="noStrike">
              <a:solidFill>
                <a:srgbClr val="000000"/>
              </a:solidFill>
              <a:effectLst/>
              <a:uFillTx/>
              <a:latin typeface="Arial"/>
            </a:endParaRPr>
          </a:p>
        </p:txBody>
      </p:sp>
      <p:sp>
        <p:nvSpPr>
          <p:cNvPr id="41" name=""/>
          <p:cNvSpPr txBox="1"/>
          <p:nvPr/>
        </p:nvSpPr>
        <p:spPr>
          <a:xfrm>
            <a:off x="15660720" y="26208720"/>
            <a:ext cx="13059000" cy="487080"/>
          </a:xfrm>
          <a:prstGeom prst="rect">
            <a:avLst/>
          </a:prstGeom>
          <a:noFill/>
          <a:ln w="0">
            <a:noFill/>
          </a:ln>
        </p:spPr>
        <p:txBody>
          <a:bodyPr lIns="90000" rIns="90000" tIns="45000" bIns="45000" anchor="t">
            <a:spAutoFit/>
          </a:bodyPr>
          <a:p>
            <a:r>
              <a:rPr lang="en-US" sz="2800" b="0" i="1" u="none" strike="noStrike">
                <a:solidFill>
                  <a:srgbClr val="000000"/>
                </a:solidFill>
                <a:effectLst/>
                <a:uFillTx/>
                <a:latin typeface="Arial"/>
                <a:ea typeface="DejaVu Sans"/>
              </a:rPr>
              <a:t>                            (a)                                                               (b)</a:t>
            </a:r>
            <a:endParaRPr lang="pt-BR" sz="2800" b="0" i="1" u="none" strike="noStrike">
              <a:solidFill>
                <a:srgbClr val="000000"/>
              </a:solidFill>
              <a:effectLst/>
              <a:uFillTx/>
              <a:latin typeface="Arial"/>
            </a:endParaRPr>
          </a:p>
        </p:txBody>
      </p:sp>
      <p:sp>
        <p:nvSpPr>
          <p:cNvPr id="42" name="Google Shape;108;p 8"/>
          <p:cNvSpPr/>
          <p:nvPr/>
        </p:nvSpPr>
        <p:spPr>
          <a:xfrm>
            <a:off x="1494720" y="35816040"/>
            <a:ext cx="13066560" cy="834840"/>
          </a:xfrm>
          <a:prstGeom prst="rect">
            <a:avLst/>
          </a:prstGeom>
          <a:noFill/>
          <a:ln w="0">
            <a:noFill/>
          </a:ln>
        </p:spPr>
        <p:style>
          <a:lnRef idx="0"/>
          <a:fillRef idx="0"/>
          <a:effectRef idx="0"/>
          <a:fontRef idx="minor"/>
        </p:style>
        <p:txBody>
          <a:bodyPr lIns="0" rIns="0" tIns="0" bIns="0" anchor="t">
            <a:spAutoFit/>
          </a:bodyPr>
          <a:p>
            <a:pPr algn="just">
              <a:lnSpc>
                <a:spcPct val="120000"/>
              </a:lnSpc>
              <a:tabLst>
                <a:tab algn="l" pos="0"/>
              </a:tabLst>
            </a:pPr>
            <a:r>
              <a:rPr lang="en-US" sz="3600" b="0" u="none" strike="noStrike">
                <a:solidFill>
                  <a:srgbClr val="000000"/>
                </a:solidFill>
                <a:effectLst/>
                <a:uFillTx/>
                <a:latin typeface="Arial"/>
                <a:ea typeface="Montserrat"/>
              </a:rPr>
              <a:t>(Arial, 36) Text text text text text text...</a:t>
            </a:r>
            <a:endParaRPr lang="pt-BR" sz="3600" b="0" u="none" strike="noStrike">
              <a:solidFill>
                <a:srgbClr val="000000"/>
              </a:solidFill>
              <a:effectLst/>
              <a:uFillTx/>
              <a:latin typeface="Arial"/>
            </a:endParaRPr>
          </a:p>
          <a:p>
            <a:pPr algn="ctr">
              <a:lnSpc>
                <a:spcPct val="41000"/>
              </a:lnSpc>
              <a:tabLst>
                <a:tab algn="l" pos="0"/>
              </a:tabLst>
            </a:pPr>
            <a:endParaRPr lang="pt-BR" sz="2830" b="0" u="none" strike="noStrike">
              <a:solidFill>
                <a:srgbClr val="000000"/>
              </a:solidFill>
              <a:effectLst/>
              <a:uFillTx/>
              <a:latin typeface="Arial"/>
            </a:endParaRPr>
          </a:p>
        </p:txBody>
      </p:sp>
      <p:sp>
        <p:nvSpPr>
          <p:cNvPr id="43" name=""/>
          <p:cNvSpPr/>
          <p:nvPr/>
        </p:nvSpPr>
        <p:spPr>
          <a:xfrm>
            <a:off x="15948000" y="36612000"/>
            <a:ext cx="2700000" cy="2448000"/>
          </a:xfrm>
          <a:prstGeom prst="rect">
            <a:avLst/>
          </a:prstGeom>
          <a:noFill/>
          <a:ln w="0">
            <a:solidFill>
              <a:srgbClr val="000000"/>
            </a:solidFill>
          </a:ln>
        </p:spPr>
        <p:style>
          <a:lnRef idx="0"/>
          <a:fillRef idx="0"/>
          <a:effectRef idx="0"/>
          <a:fontRef idx="minor"/>
        </p:style>
        <p:txBody>
          <a:bodyPr lIns="90000" rIns="90000" tIns="45000" bIns="45000" anchor="ctr">
            <a:noAutofit/>
          </a:bodyPr>
          <a:p>
            <a:endParaRPr lang="pt-BR" sz="1800" b="0" u="none" strike="noStrike">
              <a:solidFill>
                <a:srgbClr val="000000"/>
              </a:solidFill>
              <a:effectLst/>
              <a:uFillTx/>
              <a:latin typeface="Arial"/>
            </a:endParaRPr>
          </a:p>
        </p:txBody>
      </p:sp>
      <p:sp>
        <p:nvSpPr>
          <p:cNvPr id="44" name=""/>
          <p:cNvSpPr txBox="1"/>
          <p:nvPr/>
        </p:nvSpPr>
        <p:spPr>
          <a:xfrm>
            <a:off x="16524000" y="37512000"/>
            <a:ext cx="1501920" cy="602280"/>
          </a:xfrm>
          <a:prstGeom prst="rect">
            <a:avLst/>
          </a:prstGeom>
          <a:noFill/>
          <a:ln w="0">
            <a:noFill/>
          </a:ln>
        </p:spPr>
        <p:txBody>
          <a:bodyPr wrap="none" lIns="90000" rIns="90000" tIns="45000" bIns="45000" anchor="t">
            <a:spAutoFit/>
          </a:bodyPr>
          <a:p>
            <a:r>
              <a:rPr lang="pt-BR" sz="3600" b="0" u="none" strike="noStrike">
                <a:solidFill>
                  <a:srgbClr val="000000"/>
                </a:solidFill>
                <a:effectLst/>
                <a:uFillTx/>
                <a:latin typeface="Arial"/>
              </a:rPr>
              <a:t>LOGO</a:t>
            </a:r>
            <a:endParaRPr lang="pt-BR"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235</TotalTime>
  <Application>LibreOffice/25.8.4.2$Linux_X86_64 LibreOffice_project/290daaa01b999472f0c7a3890eb6a550fd74c6df</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pt-BR</dc:language>
  <cp:lastModifiedBy/>
  <cp:lastPrinted>2026-03-25T01:31:13Z</cp:lastPrinted>
  <dcterms:modified xsi:type="dcterms:W3CDTF">2026-03-25T13:28:44Z</dcterms:modified>
  <cp:revision>44</cp:revision>
  <dc:subject/>
  <dc:title/>
</cp:coreProperties>
</file>

<file path=docProps/custom.xml><?xml version="1.0" encoding="utf-8"?>
<Properties xmlns="http://schemas.openxmlformats.org/officeDocument/2006/custom-properties" xmlns:vt="http://schemas.openxmlformats.org/officeDocument/2006/docPropsVTypes"/>
</file>